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4" r:id="rId4"/>
  </p:sldMasterIdLst>
  <p:notesMasterIdLst>
    <p:notesMasterId r:id="rId23"/>
  </p:notesMasterIdLst>
  <p:sldIdLst>
    <p:sldId id="256" r:id="rId5"/>
    <p:sldId id="257" r:id="rId6"/>
    <p:sldId id="258" r:id="rId7"/>
    <p:sldId id="259" r:id="rId8"/>
    <p:sldId id="260" r:id="rId9"/>
    <p:sldId id="262" r:id="rId10"/>
    <p:sldId id="263" r:id="rId11"/>
    <p:sldId id="276" r:id="rId12"/>
    <p:sldId id="275" r:id="rId13"/>
    <p:sldId id="264" r:id="rId14"/>
    <p:sldId id="265" r:id="rId15"/>
    <p:sldId id="266" r:id="rId16"/>
    <p:sldId id="270" r:id="rId17"/>
    <p:sldId id="269" r:id="rId18"/>
    <p:sldId id="267" r:id="rId19"/>
    <p:sldId id="272" r:id="rId20"/>
    <p:sldId id="271" r:id="rId21"/>
    <p:sldId id="274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llemlayout 2 - Markering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2833802-FEF1-4C79-8D5D-14CF1EAF98D9}" styleName="Lyst layout 2 - Markering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14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32" y="4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3690609-7F97-4F0C-AF97-9A5BCC90FCB8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37AF1EF0-C3CD-4F87-A4C8-2CE446E91891}">
      <dgm:prSet/>
      <dgm:spPr/>
      <dgm:t>
        <a:bodyPr/>
        <a:lstStyle/>
        <a:p>
          <a:pPr>
            <a:lnSpc>
              <a:spcPct val="100000"/>
            </a:lnSpc>
          </a:pPr>
          <a:r>
            <a:rPr lang="da-DK"/>
            <a:t>HTTP</a:t>
          </a:r>
          <a:endParaRPr lang="en-US"/>
        </a:p>
      </dgm:t>
    </dgm:pt>
    <dgm:pt modelId="{0E918A6E-111C-48A8-B399-3625825F1830}" type="parTrans" cxnId="{A180207E-9FED-4EEA-A1B6-78123ABFE3D5}">
      <dgm:prSet/>
      <dgm:spPr/>
      <dgm:t>
        <a:bodyPr/>
        <a:lstStyle/>
        <a:p>
          <a:endParaRPr lang="en-US"/>
        </a:p>
      </dgm:t>
    </dgm:pt>
    <dgm:pt modelId="{F771E40A-1C1A-423B-B8A3-8EFE53C122FA}" type="sibTrans" cxnId="{A180207E-9FED-4EEA-A1B6-78123ABFE3D5}">
      <dgm:prSet/>
      <dgm:spPr/>
      <dgm:t>
        <a:bodyPr/>
        <a:lstStyle/>
        <a:p>
          <a:endParaRPr lang="en-US"/>
        </a:p>
      </dgm:t>
    </dgm:pt>
    <dgm:pt modelId="{5D66754E-F321-4C3E-A1AD-AD69ED2D005C}">
      <dgm:prSet/>
      <dgm:spPr/>
      <dgm:t>
        <a:bodyPr/>
        <a:lstStyle/>
        <a:p>
          <a:pPr>
            <a:lnSpc>
              <a:spcPct val="100000"/>
            </a:lnSpc>
          </a:pPr>
          <a:r>
            <a:rPr lang="da-DK" dirty="0"/>
            <a:t>Local – Mode 1</a:t>
          </a:r>
          <a:endParaRPr lang="en-US" dirty="0"/>
        </a:p>
      </dgm:t>
    </dgm:pt>
    <dgm:pt modelId="{3E5BFB37-4062-42F9-A539-6F0041C011DC}" type="parTrans" cxnId="{685C5785-184E-4F73-ABAA-3277E0320E20}">
      <dgm:prSet/>
      <dgm:spPr/>
      <dgm:t>
        <a:bodyPr/>
        <a:lstStyle/>
        <a:p>
          <a:endParaRPr lang="da-DK"/>
        </a:p>
      </dgm:t>
    </dgm:pt>
    <dgm:pt modelId="{F07B6107-8EE8-4566-AF11-194ECF709044}" type="sibTrans" cxnId="{685C5785-184E-4F73-ABAA-3277E0320E20}">
      <dgm:prSet/>
      <dgm:spPr/>
      <dgm:t>
        <a:bodyPr/>
        <a:lstStyle/>
        <a:p>
          <a:endParaRPr lang="da-DK"/>
        </a:p>
      </dgm:t>
    </dgm:pt>
    <dgm:pt modelId="{E97DC330-2224-4231-82FE-C81CA2401E5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Local Access Point</a:t>
          </a:r>
        </a:p>
      </dgm:t>
    </dgm:pt>
    <dgm:pt modelId="{C54287F2-8E23-4795-978C-F294E78C8355}" type="parTrans" cxnId="{8011FA5D-9C9E-407F-9142-8055ABE14316}">
      <dgm:prSet/>
      <dgm:spPr/>
      <dgm:t>
        <a:bodyPr/>
        <a:lstStyle/>
        <a:p>
          <a:endParaRPr lang="da-DK"/>
        </a:p>
      </dgm:t>
    </dgm:pt>
    <dgm:pt modelId="{96FB0BC1-2D6E-47BD-B24D-125DBC7ED615}" type="sibTrans" cxnId="{8011FA5D-9C9E-407F-9142-8055ABE14316}">
      <dgm:prSet/>
      <dgm:spPr/>
      <dgm:t>
        <a:bodyPr/>
        <a:lstStyle/>
        <a:p>
          <a:endParaRPr lang="da-DK"/>
        </a:p>
      </dgm:t>
    </dgm:pt>
    <dgm:pt modelId="{780EDD88-16A5-4CA1-8330-0D310A199831}">
      <dgm:prSet/>
      <dgm:spPr/>
      <dgm:t>
        <a:bodyPr/>
        <a:lstStyle/>
        <a:p>
          <a:pPr>
            <a:lnSpc>
              <a:spcPct val="100000"/>
            </a:lnSpc>
          </a:pPr>
          <a:r>
            <a:rPr lang="da-DK" dirty="0"/>
            <a:t>MQTT</a:t>
          </a:r>
          <a:endParaRPr lang="en-US" dirty="0"/>
        </a:p>
      </dgm:t>
    </dgm:pt>
    <dgm:pt modelId="{1EE340A8-C619-4EBA-A4B8-9BFAF8BB8BF6}" type="parTrans" cxnId="{48B86512-A7C5-4777-BE29-B8AD1DA62E30}">
      <dgm:prSet/>
      <dgm:spPr/>
      <dgm:t>
        <a:bodyPr/>
        <a:lstStyle/>
        <a:p>
          <a:endParaRPr lang="da-DK"/>
        </a:p>
      </dgm:t>
    </dgm:pt>
    <dgm:pt modelId="{D40BB319-0518-458C-9F84-9BB30076D134}" type="sibTrans" cxnId="{48B86512-A7C5-4777-BE29-B8AD1DA62E30}">
      <dgm:prSet/>
      <dgm:spPr/>
      <dgm:t>
        <a:bodyPr/>
        <a:lstStyle/>
        <a:p>
          <a:endParaRPr lang="da-DK"/>
        </a:p>
      </dgm:t>
    </dgm:pt>
    <dgm:pt modelId="{17F0E6E1-D345-43FA-9A78-2DDD40500BEF}">
      <dgm:prSet/>
      <dgm:spPr/>
      <dgm:t>
        <a:bodyPr/>
        <a:lstStyle/>
        <a:p>
          <a:pPr>
            <a:lnSpc>
              <a:spcPct val="100000"/>
            </a:lnSpc>
          </a:pPr>
          <a:r>
            <a:rPr lang="da-DK" dirty="0"/>
            <a:t>Local – Via. Docker – Mode 2</a:t>
          </a:r>
          <a:endParaRPr lang="en-US" dirty="0"/>
        </a:p>
      </dgm:t>
    </dgm:pt>
    <dgm:pt modelId="{643EE7B0-B191-47EA-A85B-0F7217A465D3}" type="parTrans" cxnId="{EE23C08E-3E1A-43EE-A80F-0C563C29968D}">
      <dgm:prSet/>
      <dgm:spPr/>
      <dgm:t>
        <a:bodyPr/>
        <a:lstStyle/>
        <a:p>
          <a:endParaRPr lang="da-DK"/>
        </a:p>
      </dgm:t>
    </dgm:pt>
    <dgm:pt modelId="{6B1F9CDD-120D-4E48-BDCD-DC92C960C26B}" type="sibTrans" cxnId="{EE23C08E-3E1A-43EE-A80F-0C563C29968D}">
      <dgm:prSet/>
      <dgm:spPr/>
      <dgm:t>
        <a:bodyPr/>
        <a:lstStyle/>
        <a:p>
          <a:endParaRPr lang="da-DK"/>
        </a:p>
      </dgm:t>
    </dgm:pt>
    <dgm:pt modelId="{84544031-A19F-4A65-82E8-1C810B5820C5}">
      <dgm:prSet/>
      <dgm:spPr/>
      <dgm:t>
        <a:bodyPr/>
        <a:lstStyle/>
        <a:p>
          <a:pPr>
            <a:lnSpc>
              <a:spcPct val="100000"/>
            </a:lnSpc>
          </a:pPr>
          <a:r>
            <a:rPr lang="da-DK" dirty="0"/>
            <a:t>Remote – Via. Docker + Cloudflare - Mode 3</a:t>
          </a:r>
          <a:endParaRPr lang="en-US" dirty="0"/>
        </a:p>
      </dgm:t>
    </dgm:pt>
    <dgm:pt modelId="{2A43FBDF-0127-4392-961C-4CB85CABF3BA}" type="parTrans" cxnId="{74A7507A-0342-47BB-9671-4EED110F2C39}">
      <dgm:prSet/>
      <dgm:spPr/>
      <dgm:t>
        <a:bodyPr/>
        <a:lstStyle/>
        <a:p>
          <a:endParaRPr lang="da-DK"/>
        </a:p>
      </dgm:t>
    </dgm:pt>
    <dgm:pt modelId="{EF587CC1-2083-48ED-987E-D2AB5BD97A82}" type="sibTrans" cxnId="{74A7507A-0342-47BB-9671-4EED110F2C39}">
      <dgm:prSet/>
      <dgm:spPr/>
      <dgm:t>
        <a:bodyPr/>
        <a:lstStyle/>
        <a:p>
          <a:endParaRPr lang="da-DK"/>
        </a:p>
      </dgm:t>
    </dgm:pt>
    <dgm:pt modelId="{7BEE4D80-E9D2-47BB-BC8F-B50D2E77617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LCD Display</a:t>
          </a:r>
          <a:endParaRPr lang="en-US" dirty="0"/>
        </a:p>
      </dgm:t>
    </dgm:pt>
    <dgm:pt modelId="{7FF05A79-ADAB-45DC-A9EE-F98D597291B5}" type="parTrans" cxnId="{001CBC5D-852B-4DE5-A724-A70B9A9ABC95}">
      <dgm:prSet/>
      <dgm:spPr/>
      <dgm:t>
        <a:bodyPr/>
        <a:lstStyle/>
        <a:p>
          <a:endParaRPr lang="da-DK"/>
        </a:p>
      </dgm:t>
    </dgm:pt>
    <dgm:pt modelId="{47FD0EF5-E467-434A-95D0-FF270C7ED74F}" type="sibTrans" cxnId="{001CBC5D-852B-4DE5-A724-A70B9A9ABC95}">
      <dgm:prSet/>
      <dgm:spPr/>
      <dgm:t>
        <a:bodyPr/>
        <a:lstStyle/>
        <a:p>
          <a:endParaRPr lang="da-DK"/>
        </a:p>
      </dgm:t>
    </dgm:pt>
    <dgm:pt modelId="{325C50CE-58AB-428B-ACE3-D419BD5F4C0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Local - Konstant</a:t>
          </a:r>
        </a:p>
      </dgm:t>
    </dgm:pt>
    <dgm:pt modelId="{C7002797-51F6-4300-8CBC-4C29ACF61AFF}" type="parTrans" cxnId="{4E7894EB-5A84-4F4E-B695-96788B411F58}">
      <dgm:prSet/>
      <dgm:spPr/>
      <dgm:t>
        <a:bodyPr/>
        <a:lstStyle/>
        <a:p>
          <a:endParaRPr lang="da-DK"/>
        </a:p>
      </dgm:t>
    </dgm:pt>
    <dgm:pt modelId="{AF80723E-C123-43EB-B28B-D6E66B23BC3A}" type="sibTrans" cxnId="{4E7894EB-5A84-4F4E-B695-96788B411F58}">
      <dgm:prSet/>
      <dgm:spPr/>
      <dgm:t>
        <a:bodyPr/>
        <a:lstStyle/>
        <a:p>
          <a:endParaRPr lang="da-DK"/>
        </a:p>
      </dgm:t>
    </dgm:pt>
    <dgm:pt modelId="{8155A8C4-94CA-4D18-A2B1-CB3635B45DF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Serial Monitor</a:t>
          </a:r>
        </a:p>
      </dgm:t>
    </dgm:pt>
    <dgm:pt modelId="{B985F568-99DF-416F-B938-1F72D2541B08}" type="parTrans" cxnId="{E529C80F-065D-4F13-AC4A-8C767894CDC5}">
      <dgm:prSet/>
      <dgm:spPr/>
      <dgm:t>
        <a:bodyPr/>
        <a:lstStyle/>
        <a:p>
          <a:endParaRPr lang="da-DK"/>
        </a:p>
      </dgm:t>
    </dgm:pt>
    <dgm:pt modelId="{C852DD7F-C43C-449D-9AC4-2ACFCC256229}" type="sibTrans" cxnId="{E529C80F-065D-4F13-AC4A-8C767894CDC5}">
      <dgm:prSet/>
      <dgm:spPr/>
      <dgm:t>
        <a:bodyPr/>
        <a:lstStyle/>
        <a:p>
          <a:endParaRPr lang="da-DK"/>
        </a:p>
      </dgm:t>
    </dgm:pt>
    <dgm:pt modelId="{A73BE0E1-5EBF-45FD-9B8A-1A348FA3C84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Local – Connected via USB</a:t>
          </a:r>
        </a:p>
      </dgm:t>
    </dgm:pt>
    <dgm:pt modelId="{FB37B737-D5E1-4529-B5A4-92CB1A0E8167}" type="parTrans" cxnId="{61F8966A-980C-4DDB-8BC3-A034EC42B9A8}">
      <dgm:prSet/>
      <dgm:spPr/>
      <dgm:t>
        <a:bodyPr/>
        <a:lstStyle/>
        <a:p>
          <a:endParaRPr lang="da-DK"/>
        </a:p>
      </dgm:t>
    </dgm:pt>
    <dgm:pt modelId="{73D3E964-0D30-48B8-B785-C329969FA98E}" type="sibTrans" cxnId="{61F8966A-980C-4DDB-8BC3-A034EC42B9A8}">
      <dgm:prSet/>
      <dgm:spPr/>
      <dgm:t>
        <a:bodyPr/>
        <a:lstStyle/>
        <a:p>
          <a:endParaRPr lang="da-DK"/>
        </a:p>
      </dgm:t>
    </dgm:pt>
    <dgm:pt modelId="{30A219B8-635B-4584-8299-8BB9D3A69F08}" type="pres">
      <dgm:prSet presAssocID="{B3690609-7F97-4F0C-AF97-9A5BCC90FCB8}" presName="root" presStyleCnt="0">
        <dgm:presLayoutVars>
          <dgm:dir/>
          <dgm:resizeHandles val="exact"/>
        </dgm:presLayoutVars>
      </dgm:prSet>
      <dgm:spPr/>
    </dgm:pt>
    <dgm:pt modelId="{75FC8166-11E8-4686-8B10-ECC49BD768A4}" type="pres">
      <dgm:prSet presAssocID="{37AF1EF0-C3CD-4F87-A4C8-2CE446E91891}" presName="compNode" presStyleCnt="0"/>
      <dgm:spPr/>
    </dgm:pt>
    <dgm:pt modelId="{6A8BD596-DAFB-45CF-B8B7-87F939CCED20}" type="pres">
      <dgm:prSet presAssocID="{37AF1EF0-C3CD-4F87-A4C8-2CE446E91891}" presName="bgRect" presStyleLbl="bgShp" presStyleIdx="0" presStyleCnt="4"/>
      <dgm:spPr/>
    </dgm:pt>
    <dgm:pt modelId="{E85EC538-8EE7-420A-9E5B-86171E21223E}" type="pres">
      <dgm:prSet presAssocID="{37AF1EF0-C3CD-4F87-A4C8-2CE446E91891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4B60E149-7B09-4592-A8A1-9713CC5B7650}" type="pres">
      <dgm:prSet presAssocID="{37AF1EF0-C3CD-4F87-A4C8-2CE446E91891}" presName="spaceRect" presStyleCnt="0"/>
      <dgm:spPr/>
    </dgm:pt>
    <dgm:pt modelId="{ECAD51C0-D5DD-4680-AD42-BD82C141C396}" type="pres">
      <dgm:prSet presAssocID="{37AF1EF0-C3CD-4F87-A4C8-2CE446E91891}" presName="parTx" presStyleLbl="revTx" presStyleIdx="0" presStyleCnt="8">
        <dgm:presLayoutVars>
          <dgm:chMax val="0"/>
          <dgm:chPref val="0"/>
        </dgm:presLayoutVars>
      </dgm:prSet>
      <dgm:spPr/>
    </dgm:pt>
    <dgm:pt modelId="{5C0BADB5-6BE3-4518-A64E-A8633E1F1FE4}" type="pres">
      <dgm:prSet presAssocID="{37AF1EF0-C3CD-4F87-A4C8-2CE446E91891}" presName="desTx" presStyleLbl="revTx" presStyleIdx="1" presStyleCnt="8">
        <dgm:presLayoutVars/>
      </dgm:prSet>
      <dgm:spPr/>
    </dgm:pt>
    <dgm:pt modelId="{205ED8E5-C625-462E-9128-B7976AE3398F}" type="pres">
      <dgm:prSet presAssocID="{F771E40A-1C1A-423B-B8A3-8EFE53C122FA}" presName="sibTrans" presStyleCnt="0"/>
      <dgm:spPr/>
    </dgm:pt>
    <dgm:pt modelId="{F5FE61B9-A327-4B77-96D3-CDA547A3EA57}" type="pres">
      <dgm:prSet presAssocID="{780EDD88-16A5-4CA1-8330-0D310A199831}" presName="compNode" presStyleCnt="0"/>
      <dgm:spPr/>
    </dgm:pt>
    <dgm:pt modelId="{311F3209-64F3-4FA6-85AA-F50B9FEA2583}" type="pres">
      <dgm:prSet presAssocID="{780EDD88-16A5-4CA1-8330-0D310A199831}" presName="bgRect" presStyleLbl="bgShp" presStyleIdx="1" presStyleCnt="4"/>
      <dgm:spPr/>
    </dgm:pt>
    <dgm:pt modelId="{7689B646-01FE-47BD-9FA6-DA599079F535}" type="pres">
      <dgm:prSet presAssocID="{780EDD88-16A5-4CA1-8330-0D310A199831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ærbar computer"/>
        </a:ext>
      </dgm:extLst>
    </dgm:pt>
    <dgm:pt modelId="{6BF4E914-74AC-40F1-B868-87AD4E2D9634}" type="pres">
      <dgm:prSet presAssocID="{780EDD88-16A5-4CA1-8330-0D310A199831}" presName="spaceRect" presStyleCnt="0"/>
      <dgm:spPr/>
    </dgm:pt>
    <dgm:pt modelId="{D2F2F3D2-54B8-469B-B220-10E252D6D688}" type="pres">
      <dgm:prSet presAssocID="{780EDD88-16A5-4CA1-8330-0D310A199831}" presName="parTx" presStyleLbl="revTx" presStyleIdx="2" presStyleCnt="8">
        <dgm:presLayoutVars>
          <dgm:chMax val="0"/>
          <dgm:chPref val="0"/>
        </dgm:presLayoutVars>
      </dgm:prSet>
      <dgm:spPr/>
    </dgm:pt>
    <dgm:pt modelId="{046DD34E-BEBF-4CC1-9F38-609C7E4C9B11}" type="pres">
      <dgm:prSet presAssocID="{780EDD88-16A5-4CA1-8330-0D310A199831}" presName="desTx" presStyleLbl="revTx" presStyleIdx="3" presStyleCnt="8">
        <dgm:presLayoutVars/>
      </dgm:prSet>
      <dgm:spPr/>
    </dgm:pt>
    <dgm:pt modelId="{2973514D-B107-4FD6-BC84-8BC4554EC20B}" type="pres">
      <dgm:prSet presAssocID="{D40BB319-0518-458C-9F84-9BB30076D134}" presName="sibTrans" presStyleCnt="0"/>
      <dgm:spPr/>
    </dgm:pt>
    <dgm:pt modelId="{CEB3397C-3FA1-4BAF-B9EA-2B175DB0D053}" type="pres">
      <dgm:prSet presAssocID="{7BEE4D80-E9D2-47BB-BC8F-B50D2E776174}" presName="compNode" presStyleCnt="0"/>
      <dgm:spPr/>
    </dgm:pt>
    <dgm:pt modelId="{B59C74BB-F734-42DB-A0AC-646B442F1175}" type="pres">
      <dgm:prSet presAssocID="{7BEE4D80-E9D2-47BB-BC8F-B50D2E776174}" presName="bgRect" presStyleLbl="bgShp" presStyleIdx="2" presStyleCnt="4"/>
      <dgm:spPr/>
    </dgm:pt>
    <dgm:pt modelId="{37CDF1EC-D954-4D8D-9736-6B6D506B8468}" type="pres">
      <dgm:prSet presAssocID="{7BEE4D80-E9D2-47BB-BC8F-B50D2E776174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ablet med massiv udfyldning"/>
        </a:ext>
      </dgm:extLst>
    </dgm:pt>
    <dgm:pt modelId="{FB4DFAF0-4802-4329-954B-E948AA32805D}" type="pres">
      <dgm:prSet presAssocID="{7BEE4D80-E9D2-47BB-BC8F-B50D2E776174}" presName="spaceRect" presStyleCnt="0"/>
      <dgm:spPr/>
    </dgm:pt>
    <dgm:pt modelId="{53FE8DB0-28CD-4368-BC6B-180136E67572}" type="pres">
      <dgm:prSet presAssocID="{7BEE4D80-E9D2-47BB-BC8F-B50D2E776174}" presName="parTx" presStyleLbl="revTx" presStyleIdx="4" presStyleCnt="8">
        <dgm:presLayoutVars>
          <dgm:chMax val="0"/>
          <dgm:chPref val="0"/>
        </dgm:presLayoutVars>
      </dgm:prSet>
      <dgm:spPr/>
    </dgm:pt>
    <dgm:pt modelId="{77EE0132-F6BB-4770-9970-4171A038BAA5}" type="pres">
      <dgm:prSet presAssocID="{7BEE4D80-E9D2-47BB-BC8F-B50D2E776174}" presName="desTx" presStyleLbl="revTx" presStyleIdx="5" presStyleCnt="8">
        <dgm:presLayoutVars/>
      </dgm:prSet>
      <dgm:spPr/>
    </dgm:pt>
    <dgm:pt modelId="{CAB0E958-5966-46A9-B327-9EAB847125B1}" type="pres">
      <dgm:prSet presAssocID="{47FD0EF5-E467-434A-95D0-FF270C7ED74F}" presName="sibTrans" presStyleCnt="0"/>
      <dgm:spPr/>
    </dgm:pt>
    <dgm:pt modelId="{2315A79E-2F24-4C62-862B-A3FDE7481193}" type="pres">
      <dgm:prSet presAssocID="{8155A8C4-94CA-4D18-A2B1-CB3635B45DFB}" presName="compNode" presStyleCnt="0"/>
      <dgm:spPr/>
    </dgm:pt>
    <dgm:pt modelId="{AE34ED72-D76F-4401-8918-E97A288A1549}" type="pres">
      <dgm:prSet presAssocID="{8155A8C4-94CA-4D18-A2B1-CB3635B45DFB}" presName="bgRect" presStyleLbl="bgShp" presStyleIdx="3" presStyleCnt="4"/>
      <dgm:spPr/>
    </dgm:pt>
    <dgm:pt modelId="{C8AEFAD2-5543-45D9-AD99-C9FC55A3E3EA}" type="pres">
      <dgm:prSet presAssocID="{8155A8C4-94CA-4D18-A2B1-CB3635B45DFB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grammør kontur"/>
        </a:ext>
      </dgm:extLst>
    </dgm:pt>
    <dgm:pt modelId="{AAEB16BD-FA55-40D5-8C5C-B79B3A39480C}" type="pres">
      <dgm:prSet presAssocID="{8155A8C4-94CA-4D18-A2B1-CB3635B45DFB}" presName="spaceRect" presStyleCnt="0"/>
      <dgm:spPr/>
    </dgm:pt>
    <dgm:pt modelId="{D923D663-EF5F-401A-AF51-9BBC9BCE1792}" type="pres">
      <dgm:prSet presAssocID="{8155A8C4-94CA-4D18-A2B1-CB3635B45DFB}" presName="parTx" presStyleLbl="revTx" presStyleIdx="6" presStyleCnt="8">
        <dgm:presLayoutVars>
          <dgm:chMax val="0"/>
          <dgm:chPref val="0"/>
        </dgm:presLayoutVars>
      </dgm:prSet>
      <dgm:spPr/>
    </dgm:pt>
    <dgm:pt modelId="{9F5902AC-0E0B-4629-A92D-BFFED7CC0E90}" type="pres">
      <dgm:prSet presAssocID="{8155A8C4-94CA-4D18-A2B1-CB3635B45DFB}" presName="desTx" presStyleLbl="revTx" presStyleIdx="7" presStyleCnt="8">
        <dgm:presLayoutVars/>
      </dgm:prSet>
      <dgm:spPr/>
    </dgm:pt>
  </dgm:ptLst>
  <dgm:cxnLst>
    <dgm:cxn modelId="{E529C80F-065D-4F13-AC4A-8C767894CDC5}" srcId="{B3690609-7F97-4F0C-AF97-9A5BCC90FCB8}" destId="{8155A8C4-94CA-4D18-A2B1-CB3635B45DFB}" srcOrd="3" destOrd="0" parTransId="{B985F568-99DF-416F-B938-1F72D2541B08}" sibTransId="{C852DD7F-C43C-449D-9AC4-2ACFCC256229}"/>
    <dgm:cxn modelId="{48B86512-A7C5-4777-BE29-B8AD1DA62E30}" srcId="{B3690609-7F97-4F0C-AF97-9A5BCC90FCB8}" destId="{780EDD88-16A5-4CA1-8330-0D310A199831}" srcOrd="1" destOrd="0" parTransId="{1EE340A8-C619-4EBA-A4B8-9BFAF8BB8BF6}" sibTransId="{D40BB319-0518-458C-9F84-9BB30076D134}"/>
    <dgm:cxn modelId="{E1B3EB24-8117-4EFF-A92D-1927059C7719}" type="presOf" srcId="{780EDD88-16A5-4CA1-8330-0D310A199831}" destId="{D2F2F3D2-54B8-469B-B220-10E252D6D688}" srcOrd="0" destOrd="0" presId="urn:microsoft.com/office/officeart/2018/2/layout/IconVerticalSolidList"/>
    <dgm:cxn modelId="{21D9B932-1F56-4100-AA4D-C22C68474E05}" type="presOf" srcId="{37AF1EF0-C3CD-4F87-A4C8-2CE446E91891}" destId="{ECAD51C0-D5DD-4680-AD42-BD82C141C396}" srcOrd="0" destOrd="0" presId="urn:microsoft.com/office/officeart/2018/2/layout/IconVerticalSolidList"/>
    <dgm:cxn modelId="{D1F7785D-14D9-4FF5-987C-03F45FE962A4}" type="presOf" srcId="{A73BE0E1-5EBF-45FD-9B8A-1A348FA3C849}" destId="{9F5902AC-0E0B-4629-A92D-BFFED7CC0E90}" srcOrd="0" destOrd="0" presId="urn:microsoft.com/office/officeart/2018/2/layout/IconVerticalSolidList"/>
    <dgm:cxn modelId="{001CBC5D-852B-4DE5-A724-A70B9A9ABC95}" srcId="{B3690609-7F97-4F0C-AF97-9A5BCC90FCB8}" destId="{7BEE4D80-E9D2-47BB-BC8F-B50D2E776174}" srcOrd="2" destOrd="0" parTransId="{7FF05A79-ADAB-45DC-A9EE-F98D597291B5}" sibTransId="{47FD0EF5-E467-434A-95D0-FF270C7ED74F}"/>
    <dgm:cxn modelId="{8011FA5D-9C9E-407F-9142-8055ABE14316}" srcId="{37AF1EF0-C3CD-4F87-A4C8-2CE446E91891}" destId="{E97DC330-2224-4231-82FE-C81CA2401E56}" srcOrd="1" destOrd="0" parTransId="{C54287F2-8E23-4795-978C-F294E78C8355}" sibTransId="{96FB0BC1-2D6E-47BD-B24D-125DBC7ED615}"/>
    <dgm:cxn modelId="{F2F18849-DEAB-4044-B9B9-3FB9E330287D}" type="presOf" srcId="{17F0E6E1-D345-43FA-9A78-2DDD40500BEF}" destId="{046DD34E-BEBF-4CC1-9F38-609C7E4C9B11}" srcOrd="0" destOrd="0" presId="urn:microsoft.com/office/officeart/2018/2/layout/IconVerticalSolidList"/>
    <dgm:cxn modelId="{61F8966A-980C-4DDB-8BC3-A034EC42B9A8}" srcId="{8155A8C4-94CA-4D18-A2B1-CB3635B45DFB}" destId="{A73BE0E1-5EBF-45FD-9B8A-1A348FA3C849}" srcOrd="0" destOrd="0" parTransId="{FB37B737-D5E1-4529-B5A4-92CB1A0E8167}" sibTransId="{73D3E964-0D30-48B8-B785-C329969FA98E}"/>
    <dgm:cxn modelId="{631FAB6C-D248-41DF-8728-4B770B72F073}" type="presOf" srcId="{5D66754E-F321-4C3E-A1AD-AD69ED2D005C}" destId="{5C0BADB5-6BE3-4518-A64E-A8633E1F1FE4}" srcOrd="0" destOrd="0" presId="urn:microsoft.com/office/officeart/2018/2/layout/IconVerticalSolidList"/>
    <dgm:cxn modelId="{F5B14876-27D0-4051-A645-C59D50829066}" type="presOf" srcId="{B3690609-7F97-4F0C-AF97-9A5BCC90FCB8}" destId="{30A219B8-635B-4584-8299-8BB9D3A69F08}" srcOrd="0" destOrd="0" presId="urn:microsoft.com/office/officeart/2018/2/layout/IconVerticalSolidList"/>
    <dgm:cxn modelId="{9543DC78-EE39-48D7-BC1B-C509B56824DD}" type="presOf" srcId="{7BEE4D80-E9D2-47BB-BC8F-B50D2E776174}" destId="{53FE8DB0-28CD-4368-BC6B-180136E67572}" srcOrd="0" destOrd="0" presId="urn:microsoft.com/office/officeart/2018/2/layout/IconVerticalSolidList"/>
    <dgm:cxn modelId="{74A7507A-0342-47BB-9671-4EED110F2C39}" srcId="{780EDD88-16A5-4CA1-8330-0D310A199831}" destId="{84544031-A19F-4A65-82E8-1C810B5820C5}" srcOrd="1" destOrd="0" parTransId="{2A43FBDF-0127-4392-961C-4CB85CABF3BA}" sibTransId="{EF587CC1-2083-48ED-987E-D2AB5BD97A82}"/>
    <dgm:cxn modelId="{A180207E-9FED-4EEA-A1B6-78123ABFE3D5}" srcId="{B3690609-7F97-4F0C-AF97-9A5BCC90FCB8}" destId="{37AF1EF0-C3CD-4F87-A4C8-2CE446E91891}" srcOrd="0" destOrd="0" parTransId="{0E918A6E-111C-48A8-B399-3625825F1830}" sibTransId="{F771E40A-1C1A-423B-B8A3-8EFE53C122FA}"/>
    <dgm:cxn modelId="{A86D2885-4A4E-405A-B270-823883B72076}" type="presOf" srcId="{8155A8C4-94CA-4D18-A2B1-CB3635B45DFB}" destId="{D923D663-EF5F-401A-AF51-9BBC9BCE1792}" srcOrd="0" destOrd="0" presId="urn:microsoft.com/office/officeart/2018/2/layout/IconVerticalSolidList"/>
    <dgm:cxn modelId="{685C5785-184E-4F73-ABAA-3277E0320E20}" srcId="{37AF1EF0-C3CD-4F87-A4C8-2CE446E91891}" destId="{5D66754E-F321-4C3E-A1AD-AD69ED2D005C}" srcOrd="0" destOrd="0" parTransId="{3E5BFB37-4062-42F9-A539-6F0041C011DC}" sibTransId="{F07B6107-8EE8-4566-AF11-194ECF709044}"/>
    <dgm:cxn modelId="{EE23C08E-3E1A-43EE-A80F-0C563C29968D}" srcId="{780EDD88-16A5-4CA1-8330-0D310A199831}" destId="{17F0E6E1-D345-43FA-9A78-2DDD40500BEF}" srcOrd="0" destOrd="0" parTransId="{643EE7B0-B191-47EA-A85B-0F7217A465D3}" sibTransId="{6B1F9CDD-120D-4E48-BDCD-DC92C960C26B}"/>
    <dgm:cxn modelId="{3BAE45AD-BD75-4BF1-BC42-C0AF1F71D848}" type="presOf" srcId="{325C50CE-58AB-428B-ACE3-D419BD5F4C0F}" destId="{77EE0132-F6BB-4770-9970-4171A038BAA5}" srcOrd="0" destOrd="0" presId="urn:microsoft.com/office/officeart/2018/2/layout/IconVerticalSolidList"/>
    <dgm:cxn modelId="{D4C790B7-F9BB-4B1E-85F4-3441349ADD7F}" type="presOf" srcId="{84544031-A19F-4A65-82E8-1C810B5820C5}" destId="{046DD34E-BEBF-4CC1-9F38-609C7E4C9B11}" srcOrd="0" destOrd="1" presId="urn:microsoft.com/office/officeart/2018/2/layout/IconVerticalSolidList"/>
    <dgm:cxn modelId="{1A28ECC3-A573-40D7-9C0A-ACCE7046BA38}" type="presOf" srcId="{E97DC330-2224-4231-82FE-C81CA2401E56}" destId="{5C0BADB5-6BE3-4518-A64E-A8633E1F1FE4}" srcOrd="0" destOrd="1" presId="urn:microsoft.com/office/officeart/2018/2/layout/IconVerticalSolidList"/>
    <dgm:cxn modelId="{4E7894EB-5A84-4F4E-B695-96788B411F58}" srcId="{7BEE4D80-E9D2-47BB-BC8F-B50D2E776174}" destId="{325C50CE-58AB-428B-ACE3-D419BD5F4C0F}" srcOrd="0" destOrd="0" parTransId="{C7002797-51F6-4300-8CBC-4C29ACF61AFF}" sibTransId="{AF80723E-C123-43EB-B28B-D6E66B23BC3A}"/>
    <dgm:cxn modelId="{5BDFCF31-6DF5-4B57-A606-E86E1B79F481}" type="presParOf" srcId="{30A219B8-635B-4584-8299-8BB9D3A69F08}" destId="{75FC8166-11E8-4686-8B10-ECC49BD768A4}" srcOrd="0" destOrd="0" presId="urn:microsoft.com/office/officeart/2018/2/layout/IconVerticalSolidList"/>
    <dgm:cxn modelId="{AE08BC76-499E-475C-BAF6-A274FD1D4575}" type="presParOf" srcId="{75FC8166-11E8-4686-8B10-ECC49BD768A4}" destId="{6A8BD596-DAFB-45CF-B8B7-87F939CCED20}" srcOrd="0" destOrd="0" presId="urn:microsoft.com/office/officeart/2018/2/layout/IconVerticalSolidList"/>
    <dgm:cxn modelId="{E099F91B-DA53-47AC-8909-CA7C147D7E05}" type="presParOf" srcId="{75FC8166-11E8-4686-8B10-ECC49BD768A4}" destId="{E85EC538-8EE7-420A-9E5B-86171E21223E}" srcOrd="1" destOrd="0" presId="urn:microsoft.com/office/officeart/2018/2/layout/IconVerticalSolidList"/>
    <dgm:cxn modelId="{920F81BC-073C-4EC3-BE34-17DEAD01662F}" type="presParOf" srcId="{75FC8166-11E8-4686-8B10-ECC49BD768A4}" destId="{4B60E149-7B09-4592-A8A1-9713CC5B7650}" srcOrd="2" destOrd="0" presId="urn:microsoft.com/office/officeart/2018/2/layout/IconVerticalSolidList"/>
    <dgm:cxn modelId="{8785706D-712C-4DC2-A855-DAD41F8F52CD}" type="presParOf" srcId="{75FC8166-11E8-4686-8B10-ECC49BD768A4}" destId="{ECAD51C0-D5DD-4680-AD42-BD82C141C396}" srcOrd="3" destOrd="0" presId="urn:microsoft.com/office/officeart/2018/2/layout/IconVerticalSolidList"/>
    <dgm:cxn modelId="{CFCE07B0-703E-4F5E-883E-7EF790395696}" type="presParOf" srcId="{75FC8166-11E8-4686-8B10-ECC49BD768A4}" destId="{5C0BADB5-6BE3-4518-A64E-A8633E1F1FE4}" srcOrd="4" destOrd="0" presId="urn:microsoft.com/office/officeart/2018/2/layout/IconVerticalSolidList"/>
    <dgm:cxn modelId="{33027F11-9D17-48FA-9260-D9C68DF444BC}" type="presParOf" srcId="{30A219B8-635B-4584-8299-8BB9D3A69F08}" destId="{205ED8E5-C625-462E-9128-B7976AE3398F}" srcOrd="1" destOrd="0" presId="urn:microsoft.com/office/officeart/2018/2/layout/IconVerticalSolidList"/>
    <dgm:cxn modelId="{41D6CF9E-FADD-4D00-91A9-09BDAD99D1D3}" type="presParOf" srcId="{30A219B8-635B-4584-8299-8BB9D3A69F08}" destId="{F5FE61B9-A327-4B77-96D3-CDA547A3EA57}" srcOrd="2" destOrd="0" presId="urn:microsoft.com/office/officeart/2018/2/layout/IconVerticalSolidList"/>
    <dgm:cxn modelId="{3C5B0FB4-BC4F-4EF7-9EAF-1F956FD3F05E}" type="presParOf" srcId="{F5FE61B9-A327-4B77-96D3-CDA547A3EA57}" destId="{311F3209-64F3-4FA6-85AA-F50B9FEA2583}" srcOrd="0" destOrd="0" presId="urn:microsoft.com/office/officeart/2018/2/layout/IconVerticalSolidList"/>
    <dgm:cxn modelId="{460C223A-C7A8-49A2-95E5-0132FD97ED29}" type="presParOf" srcId="{F5FE61B9-A327-4B77-96D3-CDA547A3EA57}" destId="{7689B646-01FE-47BD-9FA6-DA599079F535}" srcOrd="1" destOrd="0" presId="urn:microsoft.com/office/officeart/2018/2/layout/IconVerticalSolidList"/>
    <dgm:cxn modelId="{47783377-A5D4-4189-87EE-D42226AD4FBC}" type="presParOf" srcId="{F5FE61B9-A327-4B77-96D3-CDA547A3EA57}" destId="{6BF4E914-74AC-40F1-B868-87AD4E2D9634}" srcOrd="2" destOrd="0" presId="urn:microsoft.com/office/officeart/2018/2/layout/IconVerticalSolidList"/>
    <dgm:cxn modelId="{6EED5A89-CAF3-4DE1-9053-0E53828B973E}" type="presParOf" srcId="{F5FE61B9-A327-4B77-96D3-CDA547A3EA57}" destId="{D2F2F3D2-54B8-469B-B220-10E252D6D688}" srcOrd="3" destOrd="0" presId="urn:microsoft.com/office/officeart/2018/2/layout/IconVerticalSolidList"/>
    <dgm:cxn modelId="{FA09D242-2875-445E-971B-5838204A643C}" type="presParOf" srcId="{F5FE61B9-A327-4B77-96D3-CDA547A3EA57}" destId="{046DD34E-BEBF-4CC1-9F38-609C7E4C9B11}" srcOrd="4" destOrd="0" presId="urn:microsoft.com/office/officeart/2018/2/layout/IconVerticalSolidList"/>
    <dgm:cxn modelId="{4EE44BB4-81D3-4AB0-BFB5-F0A510C4BA0E}" type="presParOf" srcId="{30A219B8-635B-4584-8299-8BB9D3A69F08}" destId="{2973514D-B107-4FD6-BC84-8BC4554EC20B}" srcOrd="3" destOrd="0" presId="urn:microsoft.com/office/officeart/2018/2/layout/IconVerticalSolidList"/>
    <dgm:cxn modelId="{6D9101BC-3820-4871-B76B-C5B3DEA4DB89}" type="presParOf" srcId="{30A219B8-635B-4584-8299-8BB9D3A69F08}" destId="{CEB3397C-3FA1-4BAF-B9EA-2B175DB0D053}" srcOrd="4" destOrd="0" presId="urn:microsoft.com/office/officeart/2018/2/layout/IconVerticalSolidList"/>
    <dgm:cxn modelId="{A36AECAB-9F9A-400D-86A7-7C197E92B58E}" type="presParOf" srcId="{CEB3397C-3FA1-4BAF-B9EA-2B175DB0D053}" destId="{B59C74BB-F734-42DB-A0AC-646B442F1175}" srcOrd="0" destOrd="0" presId="urn:microsoft.com/office/officeart/2018/2/layout/IconVerticalSolidList"/>
    <dgm:cxn modelId="{D4A00744-42E7-470E-91FE-95B9A28A42BC}" type="presParOf" srcId="{CEB3397C-3FA1-4BAF-B9EA-2B175DB0D053}" destId="{37CDF1EC-D954-4D8D-9736-6B6D506B8468}" srcOrd="1" destOrd="0" presId="urn:microsoft.com/office/officeart/2018/2/layout/IconVerticalSolidList"/>
    <dgm:cxn modelId="{5DF8473D-F3C4-44E9-9DB2-0B34EDF40086}" type="presParOf" srcId="{CEB3397C-3FA1-4BAF-B9EA-2B175DB0D053}" destId="{FB4DFAF0-4802-4329-954B-E948AA32805D}" srcOrd="2" destOrd="0" presId="urn:microsoft.com/office/officeart/2018/2/layout/IconVerticalSolidList"/>
    <dgm:cxn modelId="{E91DD69A-32B9-48D8-A787-C6D19255A734}" type="presParOf" srcId="{CEB3397C-3FA1-4BAF-B9EA-2B175DB0D053}" destId="{53FE8DB0-28CD-4368-BC6B-180136E67572}" srcOrd="3" destOrd="0" presId="urn:microsoft.com/office/officeart/2018/2/layout/IconVerticalSolidList"/>
    <dgm:cxn modelId="{F978476E-41DE-4A4C-9293-04C553E453CD}" type="presParOf" srcId="{CEB3397C-3FA1-4BAF-B9EA-2B175DB0D053}" destId="{77EE0132-F6BB-4770-9970-4171A038BAA5}" srcOrd="4" destOrd="0" presId="urn:microsoft.com/office/officeart/2018/2/layout/IconVerticalSolidList"/>
    <dgm:cxn modelId="{1BC27675-5D13-425E-AFD7-4595CE2AC5B2}" type="presParOf" srcId="{30A219B8-635B-4584-8299-8BB9D3A69F08}" destId="{CAB0E958-5966-46A9-B327-9EAB847125B1}" srcOrd="5" destOrd="0" presId="urn:microsoft.com/office/officeart/2018/2/layout/IconVerticalSolidList"/>
    <dgm:cxn modelId="{FF6890C8-914A-456E-BD7B-5871ACA90D71}" type="presParOf" srcId="{30A219B8-635B-4584-8299-8BB9D3A69F08}" destId="{2315A79E-2F24-4C62-862B-A3FDE7481193}" srcOrd="6" destOrd="0" presId="urn:microsoft.com/office/officeart/2018/2/layout/IconVerticalSolidList"/>
    <dgm:cxn modelId="{82798691-7C1F-45E9-83E3-E0FA9FDD4D28}" type="presParOf" srcId="{2315A79E-2F24-4C62-862B-A3FDE7481193}" destId="{AE34ED72-D76F-4401-8918-E97A288A1549}" srcOrd="0" destOrd="0" presId="urn:microsoft.com/office/officeart/2018/2/layout/IconVerticalSolidList"/>
    <dgm:cxn modelId="{C62E33CF-1948-4041-9BF8-276F4CF5E074}" type="presParOf" srcId="{2315A79E-2F24-4C62-862B-A3FDE7481193}" destId="{C8AEFAD2-5543-45D9-AD99-C9FC55A3E3EA}" srcOrd="1" destOrd="0" presId="urn:microsoft.com/office/officeart/2018/2/layout/IconVerticalSolidList"/>
    <dgm:cxn modelId="{33FD2C1F-1590-49E2-ACAD-D8917F9E7F02}" type="presParOf" srcId="{2315A79E-2F24-4C62-862B-A3FDE7481193}" destId="{AAEB16BD-FA55-40D5-8C5C-B79B3A39480C}" srcOrd="2" destOrd="0" presId="urn:microsoft.com/office/officeart/2018/2/layout/IconVerticalSolidList"/>
    <dgm:cxn modelId="{C9404332-81AA-496C-8C55-57FC56F98250}" type="presParOf" srcId="{2315A79E-2F24-4C62-862B-A3FDE7481193}" destId="{D923D663-EF5F-401A-AF51-9BBC9BCE1792}" srcOrd="3" destOrd="0" presId="urn:microsoft.com/office/officeart/2018/2/layout/IconVerticalSolidList"/>
    <dgm:cxn modelId="{1BDEFA21-1603-4095-82EF-BE7A107FF8A2}" type="presParOf" srcId="{2315A79E-2F24-4C62-862B-A3FDE7481193}" destId="{9F5902AC-0E0B-4629-A92D-BFFED7CC0E90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8BD596-DAFB-45CF-B8B7-87F939CCED20}">
      <dsp:nvSpPr>
        <dsp:cNvPr id="0" name=""/>
        <dsp:cNvSpPr/>
      </dsp:nvSpPr>
      <dsp:spPr>
        <a:xfrm>
          <a:off x="0" y="1487"/>
          <a:ext cx="9905999" cy="75407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85EC538-8EE7-420A-9E5B-86171E21223E}">
      <dsp:nvSpPr>
        <dsp:cNvPr id="0" name=""/>
        <dsp:cNvSpPr/>
      </dsp:nvSpPr>
      <dsp:spPr>
        <a:xfrm>
          <a:off x="228108" y="171155"/>
          <a:ext cx="414743" cy="41474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AD51C0-D5DD-4680-AD42-BD82C141C396}">
      <dsp:nvSpPr>
        <dsp:cNvPr id="0" name=""/>
        <dsp:cNvSpPr/>
      </dsp:nvSpPr>
      <dsp:spPr>
        <a:xfrm>
          <a:off x="870961" y="1487"/>
          <a:ext cx="4457699" cy="7540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9807" tIns="79807" rIns="79807" bIns="79807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2200" kern="1200"/>
            <a:t>HTTP</a:t>
          </a:r>
          <a:endParaRPr lang="en-US" sz="2200" kern="1200"/>
        </a:p>
      </dsp:txBody>
      <dsp:txXfrm>
        <a:off x="870961" y="1487"/>
        <a:ext cx="4457699" cy="754078"/>
      </dsp:txXfrm>
    </dsp:sp>
    <dsp:sp modelId="{5C0BADB5-6BE3-4518-A64E-A8633E1F1FE4}">
      <dsp:nvSpPr>
        <dsp:cNvPr id="0" name=""/>
        <dsp:cNvSpPr/>
      </dsp:nvSpPr>
      <dsp:spPr>
        <a:xfrm>
          <a:off x="5328660" y="1487"/>
          <a:ext cx="4577338" cy="7540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9807" tIns="79807" rIns="79807" bIns="79807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1800" kern="1200" dirty="0"/>
            <a:t>Local – Mode 1</a:t>
          </a:r>
          <a:endParaRPr lang="en-US" sz="1800" kern="1200" dirty="0"/>
        </a:p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Local Access Point</a:t>
          </a:r>
        </a:p>
      </dsp:txBody>
      <dsp:txXfrm>
        <a:off x="5328660" y="1487"/>
        <a:ext cx="4577338" cy="754078"/>
      </dsp:txXfrm>
    </dsp:sp>
    <dsp:sp modelId="{311F3209-64F3-4FA6-85AA-F50B9FEA2583}">
      <dsp:nvSpPr>
        <dsp:cNvPr id="0" name=""/>
        <dsp:cNvSpPr/>
      </dsp:nvSpPr>
      <dsp:spPr>
        <a:xfrm>
          <a:off x="0" y="944086"/>
          <a:ext cx="9905999" cy="75407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689B646-01FE-47BD-9FA6-DA599079F535}">
      <dsp:nvSpPr>
        <dsp:cNvPr id="0" name=""/>
        <dsp:cNvSpPr/>
      </dsp:nvSpPr>
      <dsp:spPr>
        <a:xfrm>
          <a:off x="228108" y="1113754"/>
          <a:ext cx="414743" cy="41474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F2F3D2-54B8-469B-B220-10E252D6D688}">
      <dsp:nvSpPr>
        <dsp:cNvPr id="0" name=""/>
        <dsp:cNvSpPr/>
      </dsp:nvSpPr>
      <dsp:spPr>
        <a:xfrm>
          <a:off x="870961" y="944086"/>
          <a:ext cx="4457699" cy="7540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9807" tIns="79807" rIns="79807" bIns="79807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2200" kern="1200" dirty="0"/>
            <a:t>MQTT</a:t>
          </a:r>
          <a:endParaRPr lang="en-US" sz="2200" kern="1200" dirty="0"/>
        </a:p>
      </dsp:txBody>
      <dsp:txXfrm>
        <a:off x="870961" y="944086"/>
        <a:ext cx="4457699" cy="754078"/>
      </dsp:txXfrm>
    </dsp:sp>
    <dsp:sp modelId="{046DD34E-BEBF-4CC1-9F38-609C7E4C9B11}">
      <dsp:nvSpPr>
        <dsp:cNvPr id="0" name=""/>
        <dsp:cNvSpPr/>
      </dsp:nvSpPr>
      <dsp:spPr>
        <a:xfrm>
          <a:off x="5328660" y="944086"/>
          <a:ext cx="4577338" cy="7540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9807" tIns="79807" rIns="79807" bIns="79807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1800" kern="1200" dirty="0"/>
            <a:t>Local – Via. Docker – Mode 2</a:t>
          </a:r>
          <a:endParaRPr lang="en-US" sz="1800" kern="1200" dirty="0"/>
        </a:p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1800" kern="1200" dirty="0"/>
            <a:t>Remote – Via. Docker + Cloudflare - Mode 3</a:t>
          </a:r>
          <a:endParaRPr lang="en-US" sz="1800" kern="1200" dirty="0"/>
        </a:p>
      </dsp:txBody>
      <dsp:txXfrm>
        <a:off x="5328660" y="944086"/>
        <a:ext cx="4577338" cy="754078"/>
      </dsp:txXfrm>
    </dsp:sp>
    <dsp:sp modelId="{B59C74BB-F734-42DB-A0AC-646B442F1175}">
      <dsp:nvSpPr>
        <dsp:cNvPr id="0" name=""/>
        <dsp:cNvSpPr/>
      </dsp:nvSpPr>
      <dsp:spPr>
        <a:xfrm>
          <a:off x="0" y="1886684"/>
          <a:ext cx="9905999" cy="75407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7CDF1EC-D954-4D8D-9736-6B6D506B8468}">
      <dsp:nvSpPr>
        <dsp:cNvPr id="0" name=""/>
        <dsp:cNvSpPr/>
      </dsp:nvSpPr>
      <dsp:spPr>
        <a:xfrm>
          <a:off x="228108" y="2056352"/>
          <a:ext cx="414743" cy="41474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FE8DB0-28CD-4368-BC6B-180136E67572}">
      <dsp:nvSpPr>
        <dsp:cNvPr id="0" name=""/>
        <dsp:cNvSpPr/>
      </dsp:nvSpPr>
      <dsp:spPr>
        <a:xfrm>
          <a:off x="870961" y="1886684"/>
          <a:ext cx="4457699" cy="7540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9807" tIns="79807" rIns="79807" bIns="79807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LCD Display</a:t>
          </a:r>
          <a:endParaRPr lang="en-US" sz="2200" kern="1200" dirty="0"/>
        </a:p>
      </dsp:txBody>
      <dsp:txXfrm>
        <a:off x="870961" y="1886684"/>
        <a:ext cx="4457699" cy="754078"/>
      </dsp:txXfrm>
    </dsp:sp>
    <dsp:sp modelId="{77EE0132-F6BB-4770-9970-4171A038BAA5}">
      <dsp:nvSpPr>
        <dsp:cNvPr id="0" name=""/>
        <dsp:cNvSpPr/>
      </dsp:nvSpPr>
      <dsp:spPr>
        <a:xfrm>
          <a:off x="5328660" y="1886684"/>
          <a:ext cx="4577338" cy="7540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9807" tIns="79807" rIns="79807" bIns="79807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Local - Konstant</a:t>
          </a:r>
        </a:p>
      </dsp:txBody>
      <dsp:txXfrm>
        <a:off x="5328660" y="1886684"/>
        <a:ext cx="4577338" cy="754078"/>
      </dsp:txXfrm>
    </dsp:sp>
    <dsp:sp modelId="{AE34ED72-D76F-4401-8918-E97A288A1549}">
      <dsp:nvSpPr>
        <dsp:cNvPr id="0" name=""/>
        <dsp:cNvSpPr/>
      </dsp:nvSpPr>
      <dsp:spPr>
        <a:xfrm>
          <a:off x="0" y="2829283"/>
          <a:ext cx="9905999" cy="75407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8AEFAD2-5543-45D9-AD99-C9FC55A3E3EA}">
      <dsp:nvSpPr>
        <dsp:cNvPr id="0" name=""/>
        <dsp:cNvSpPr/>
      </dsp:nvSpPr>
      <dsp:spPr>
        <a:xfrm>
          <a:off x="228108" y="2998951"/>
          <a:ext cx="414743" cy="41474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923D663-EF5F-401A-AF51-9BBC9BCE1792}">
      <dsp:nvSpPr>
        <dsp:cNvPr id="0" name=""/>
        <dsp:cNvSpPr/>
      </dsp:nvSpPr>
      <dsp:spPr>
        <a:xfrm>
          <a:off x="870961" y="2829283"/>
          <a:ext cx="4457699" cy="7540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9807" tIns="79807" rIns="79807" bIns="79807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Serial Monitor</a:t>
          </a:r>
        </a:p>
      </dsp:txBody>
      <dsp:txXfrm>
        <a:off x="870961" y="2829283"/>
        <a:ext cx="4457699" cy="754078"/>
      </dsp:txXfrm>
    </dsp:sp>
    <dsp:sp modelId="{9F5902AC-0E0B-4629-A92D-BFFED7CC0E90}">
      <dsp:nvSpPr>
        <dsp:cNvPr id="0" name=""/>
        <dsp:cNvSpPr/>
      </dsp:nvSpPr>
      <dsp:spPr>
        <a:xfrm>
          <a:off x="5328660" y="2829283"/>
          <a:ext cx="4577338" cy="7540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9807" tIns="79807" rIns="79807" bIns="79807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Local – Connected via USB</a:t>
          </a:r>
        </a:p>
      </dsp:txBody>
      <dsp:txXfrm>
        <a:off x="5328660" y="2829283"/>
        <a:ext cx="4577338" cy="75407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3" name="Pladsholder til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7B7C74-77A7-4A33-999B-FDF7E06688B9}" type="datetimeFigureOut">
              <a:rPr lang="da-DK" smtClean="0"/>
              <a:t>17-12-2025</a:t>
            </a:fld>
            <a:endParaRPr lang="da-DK"/>
          </a:p>
        </p:txBody>
      </p:sp>
      <p:sp>
        <p:nvSpPr>
          <p:cNvPr id="4" name="Pladsholder til slidebille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a-DK"/>
          </a:p>
        </p:txBody>
      </p:sp>
      <p:sp>
        <p:nvSpPr>
          <p:cNvPr id="5" name="Pladsholder til no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8361D7-0E4D-4E98-AD6A-4963E6BB3F86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1447956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8361D7-0E4D-4E98-AD6A-4963E6BB3F86}" type="slidenum">
              <a:rPr lang="da-DK" smtClean="0"/>
              <a:t>17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404889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2C7428-38BE-E5AD-CB64-10CDAB969A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>
            <a:extLst>
              <a:ext uri="{FF2B5EF4-FFF2-40B4-BE49-F238E27FC236}">
                <a16:creationId xmlns:a16="http://schemas.microsoft.com/office/drawing/2014/main" id="{CDD2F9FC-48EC-01CB-6ABC-1D7C9BB7C86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>
            <a:extLst>
              <a:ext uri="{FF2B5EF4-FFF2-40B4-BE49-F238E27FC236}">
                <a16:creationId xmlns:a16="http://schemas.microsoft.com/office/drawing/2014/main" id="{D3BA8FF2-64AA-C8A1-2050-D9575FAFB8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070001D9-1EA0-FF92-AD7A-F2C84B0B0B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8361D7-0E4D-4E98-AD6A-4963E6BB3F86}" type="slidenum">
              <a:rPr lang="da-DK" smtClean="0"/>
              <a:t>18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506311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/>
              <a:t>Klik for at redigere undertiteltypografien i masteren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E31BA835-12AC-4E8F-955A-EA3F4DE2791F}" type="datetime1">
              <a:rPr lang="en-US" smtClean="0"/>
              <a:t>12/17/2025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87E7843D-FF13-4365-9478-9625B70A270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986402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sk billede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da-DK"/>
              <a:t>Klik på ikonet for at tilføje et billede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BA835-12AC-4E8F-955A-EA3F4DE2791F}" type="datetime1">
              <a:rPr lang="en-US" smtClean="0"/>
              <a:t>12/17/2025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24803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og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BA835-12AC-4E8F-955A-EA3F4DE2791F}" type="datetime1">
              <a:rPr lang="en-US" smtClean="0"/>
              <a:t>12/17/2025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956175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BA835-12AC-4E8F-955A-EA3F4DE2791F}" type="datetime1">
              <a:rPr lang="en-US" smtClean="0"/>
              <a:t>12/17/2025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‹nr.›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41508383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vnek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BA835-12AC-4E8F-955A-EA3F4DE2791F}" type="datetime1">
              <a:rPr lang="en-US" smtClean="0"/>
              <a:t>12/17/2025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592630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olo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BA835-12AC-4E8F-955A-EA3F4DE2791F}" type="datetime1">
              <a:rPr lang="en-US" smtClean="0"/>
              <a:t>12/17/2025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6290984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olonner med bille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da-DK"/>
              <a:t>Klik på ikonet for at tilføje et billede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da-DK"/>
              <a:t>Klik på ikonet for at tilføje et billede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da-DK"/>
              <a:t>Klik på ikonet for at tilføje et billede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BA835-12AC-4E8F-955A-EA3F4DE2791F}" type="datetime1">
              <a:rPr lang="en-US" smtClean="0"/>
              <a:t>12/17/2025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222700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og lodr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BA835-12AC-4E8F-955A-EA3F4DE2791F}" type="datetime1">
              <a:rPr lang="en-US" smtClean="0"/>
              <a:t>12/17/2025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146638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et ti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BA835-12AC-4E8F-955A-EA3F4DE2791F}" type="datetime1">
              <a:rPr lang="en-US" smtClean="0"/>
              <a:t>12/17/2025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894767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BA835-12AC-4E8F-955A-EA3F4DE2791F}" type="datetime1">
              <a:rPr lang="en-US" smtClean="0"/>
              <a:t>12/17/2025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2368397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fsnit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BA835-12AC-4E8F-955A-EA3F4DE2791F}" type="datetime1">
              <a:rPr lang="en-US" smtClean="0"/>
              <a:t>12/17/2025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934671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dholdsobjek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BA835-12AC-4E8F-955A-EA3F4DE2791F}" type="datetime1">
              <a:rPr lang="en-US" smtClean="0"/>
              <a:t>12/17/2025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020088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BA835-12AC-4E8F-955A-EA3F4DE2791F}" type="datetime1">
              <a:rPr lang="en-US" smtClean="0"/>
              <a:t>12/17/2025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299860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BA835-12AC-4E8F-955A-EA3F4DE2791F}" type="datetime1">
              <a:rPr lang="en-US" smtClean="0"/>
              <a:t>12/17/2025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315608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BA835-12AC-4E8F-955A-EA3F4DE2791F}" type="datetime1">
              <a:rPr lang="en-US" smtClean="0"/>
              <a:t>12/17/2025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509418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dhold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BA835-12AC-4E8F-955A-EA3F4DE2791F}" type="datetime1">
              <a:rPr lang="en-US" smtClean="0"/>
              <a:t>12/17/2025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079138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lede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a-DK"/>
              <a:t>Klik på ikonet for at tilføje et billede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BA835-12AC-4E8F-955A-EA3F4DE2791F}" type="datetime1">
              <a:rPr lang="en-US" smtClean="0"/>
              <a:t>12/17/2025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166679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a-DK"/>
              </a:p>
            </p:txBody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a-DK"/>
              </a:p>
            </p:txBody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a-DK"/>
              </a:p>
            </p:txBody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a-DK"/>
              </a:p>
            </p:txBody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a-DK"/>
              </a:p>
            </p:txBody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a-DK"/>
              </a:p>
            </p:txBody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a-DK"/>
              </a:p>
            </p:txBody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a-DK"/>
              </a:p>
            </p:txBody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a-DK"/>
              </a:p>
            </p:txBody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a-DK"/>
              </a:p>
            </p:txBody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a-DK"/>
              </a:p>
            </p:txBody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da-DK"/>
              </a:p>
            </p:txBody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a-DK"/>
              </a:p>
            </p:txBody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a-DK"/>
              </a:p>
            </p:txBody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a-DK"/>
              </a:p>
            </p:txBody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a-DK"/>
              </a:p>
            </p:txBody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a-DK"/>
              </a:p>
            </p:txBody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a-DK"/>
              </a:p>
            </p:txBody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a-DK"/>
              </a:p>
            </p:txBody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a-DK"/>
              </a:p>
            </p:txBody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a-DK"/>
              </a:p>
            </p:txBody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a-DK"/>
              </a:p>
            </p:txBody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a-DK"/>
              </a:p>
            </p:txBody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a-DK"/>
              </a:p>
            </p:txBody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a-DK"/>
              </a:p>
            </p:txBody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a-DK"/>
              </a:p>
            </p:txBody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a-DK"/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a-DK"/>
              </a:p>
            </p:txBody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a-DK"/>
              </a:p>
            </p:txBody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a-DK"/>
              </a:p>
            </p:txBody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a-DK"/>
              </a:p>
            </p:txBody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a-DK"/>
              </a:p>
            </p:txBody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a-DK"/>
              </a:p>
            </p:txBody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a-DK"/>
              </a:p>
            </p:txBody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a-DK"/>
              </a:p>
            </p:txBody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a-DK"/>
              </a:p>
            </p:txBody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a-DK"/>
              </a:p>
            </p:txBody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1BA835-12AC-4E8F-955A-EA3F4DE2791F}" type="datetime1">
              <a:rPr lang="en-US" smtClean="0"/>
              <a:t>12/17/2025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E7843D-FF13-4365-9478-9625B70A270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53004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5" r:id="rId1"/>
    <p:sldLayoutId id="2147483766" r:id="rId2"/>
    <p:sldLayoutId id="2147483767" r:id="rId3"/>
    <p:sldLayoutId id="2147483768" r:id="rId4"/>
    <p:sldLayoutId id="2147483769" r:id="rId5"/>
    <p:sldLayoutId id="2147483770" r:id="rId6"/>
    <p:sldLayoutId id="2147483771" r:id="rId7"/>
    <p:sldLayoutId id="2147483772" r:id="rId8"/>
    <p:sldLayoutId id="2147483773" r:id="rId9"/>
    <p:sldLayoutId id="2147483774" r:id="rId10"/>
    <p:sldLayoutId id="2147483775" r:id="rId11"/>
    <p:sldLayoutId id="2147483776" r:id="rId12"/>
    <p:sldLayoutId id="2147483777" r:id="rId13"/>
    <p:sldLayoutId id="2147483778" r:id="rId14"/>
    <p:sldLayoutId id="2147483779" r:id="rId15"/>
    <p:sldLayoutId id="2147483780" r:id="rId16"/>
    <p:sldLayoutId id="2147483781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7" Type="http://schemas.openxmlformats.org/officeDocument/2006/relationships/image" Target="../media/image2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eg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068ACACB-DD9E-4155-84BF-8E4D43DEC1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0" name="Rectangle 9">
              <a:extLst>
                <a:ext uri="{FF2B5EF4-FFF2-40B4-BE49-F238E27FC236}">
                  <a16:creationId xmlns:a16="http://schemas.microsoft.com/office/drawing/2014/main" id="{8A7B0AF6-6256-4262-A76E-47B08EAB92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8034A3B1-2FBE-4771-84C6-797415E99D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D8BEC550-9D4A-1895-FEF4-BFAF1D4D5525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alphaModFix/>
          </a:blip>
          <a:srcRect t="29667"/>
          <a:stretch>
            <a:fillRect/>
          </a:stretch>
        </p:blipFill>
        <p:spPr>
          <a:xfrm>
            <a:off x="3611" y="10"/>
            <a:ext cx="12188389" cy="6857990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BF3AEE19-128A-4FF8-954B-A9724F42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14" name="Round Diagonal Corner Rectangle 7">
              <a:extLst>
                <a:ext uri="{FF2B5EF4-FFF2-40B4-BE49-F238E27FC236}">
                  <a16:creationId xmlns:a16="http://schemas.microsoft.com/office/drawing/2014/main" id="{80F57FCB-2163-4EF8-B6A7-023F6B877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77AB9C7F-4D09-4E13-BD9A-E5C14E37AF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16" name="Freeform 32">
                <a:extLst>
                  <a:ext uri="{FF2B5EF4-FFF2-40B4-BE49-F238E27FC236}">
                    <a16:creationId xmlns:a16="http://schemas.microsoft.com/office/drawing/2014/main" id="{043B40A6-216C-4409-942A-16B4141973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da-DK"/>
              </a:p>
            </p:txBody>
          </p:sp>
          <p:sp>
            <p:nvSpPr>
              <p:cNvPr id="17" name="Freeform 33">
                <a:extLst>
                  <a:ext uri="{FF2B5EF4-FFF2-40B4-BE49-F238E27FC236}">
                    <a16:creationId xmlns:a16="http://schemas.microsoft.com/office/drawing/2014/main" id="{6F5ED6F5-BEC7-4798-943B-12105A5178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da-DK"/>
              </a:p>
            </p:txBody>
          </p:sp>
          <p:sp>
            <p:nvSpPr>
              <p:cNvPr id="18" name="Freeform 34">
                <a:extLst>
                  <a:ext uri="{FF2B5EF4-FFF2-40B4-BE49-F238E27FC236}">
                    <a16:creationId xmlns:a16="http://schemas.microsoft.com/office/drawing/2014/main" id="{45C6ABB9-CB59-444A-9A14-96A037BC422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da-DK"/>
              </a:p>
            </p:txBody>
          </p:sp>
          <p:sp>
            <p:nvSpPr>
              <p:cNvPr id="19" name="Freeform 37">
                <a:extLst>
                  <a:ext uri="{FF2B5EF4-FFF2-40B4-BE49-F238E27FC236}">
                    <a16:creationId xmlns:a16="http://schemas.microsoft.com/office/drawing/2014/main" id="{C5F74DA3-506A-4911-BADD-B5DADFA9C5E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da-DK"/>
              </a:p>
            </p:txBody>
          </p:sp>
          <p:sp>
            <p:nvSpPr>
              <p:cNvPr id="20" name="Freeform 35">
                <a:extLst>
                  <a:ext uri="{FF2B5EF4-FFF2-40B4-BE49-F238E27FC236}">
                    <a16:creationId xmlns:a16="http://schemas.microsoft.com/office/drawing/2014/main" id="{364BA096-7428-4C20-ABC8-CEBBC3E678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da-DK"/>
              </a:p>
            </p:txBody>
          </p:sp>
          <p:sp>
            <p:nvSpPr>
              <p:cNvPr id="21" name="Freeform 36">
                <a:extLst>
                  <a:ext uri="{FF2B5EF4-FFF2-40B4-BE49-F238E27FC236}">
                    <a16:creationId xmlns:a16="http://schemas.microsoft.com/office/drawing/2014/main" id="{25CA3B41-F8C1-48AF-B4B0-83A0E662AA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da-DK"/>
              </a:p>
            </p:txBody>
          </p:sp>
          <p:sp>
            <p:nvSpPr>
              <p:cNvPr id="22" name="Freeform 38">
                <a:extLst>
                  <a:ext uri="{FF2B5EF4-FFF2-40B4-BE49-F238E27FC236}">
                    <a16:creationId xmlns:a16="http://schemas.microsoft.com/office/drawing/2014/main" id="{A2E4BFFC-0D72-4691-AC6F-6D446092C8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da-DK"/>
              </a:p>
            </p:txBody>
          </p:sp>
          <p:sp>
            <p:nvSpPr>
              <p:cNvPr id="23" name="Freeform 39">
                <a:extLst>
                  <a:ext uri="{FF2B5EF4-FFF2-40B4-BE49-F238E27FC236}">
                    <a16:creationId xmlns:a16="http://schemas.microsoft.com/office/drawing/2014/main" id="{7E81AA48-AA02-4008-9B21-B1BB050424C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da-DK"/>
              </a:p>
            </p:txBody>
          </p:sp>
          <p:sp>
            <p:nvSpPr>
              <p:cNvPr id="24" name="Freeform 40">
                <a:extLst>
                  <a:ext uri="{FF2B5EF4-FFF2-40B4-BE49-F238E27FC236}">
                    <a16:creationId xmlns:a16="http://schemas.microsoft.com/office/drawing/2014/main" id="{08B8F28E-CB03-4B11-8575-F1AB3A12A3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da-DK"/>
              </a:p>
            </p:txBody>
          </p:sp>
          <p:sp>
            <p:nvSpPr>
              <p:cNvPr id="25" name="Rectangle 41">
                <a:extLst>
                  <a:ext uri="{FF2B5EF4-FFF2-40B4-BE49-F238E27FC236}">
                    <a16:creationId xmlns:a16="http://schemas.microsoft.com/office/drawing/2014/main" id="{6F2B917E-B873-4E35-8D18-F116784B50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da-DK"/>
              </a:p>
            </p:txBody>
          </p:sp>
          <p:sp>
            <p:nvSpPr>
              <p:cNvPr id="26" name="Freeform 32">
                <a:extLst>
                  <a:ext uri="{FF2B5EF4-FFF2-40B4-BE49-F238E27FC236}">
                    <a16:creationId xmlns:a16="http://schemas.microsoft.com/office/drawing/2014/main" id="{DA0EBFF7-C330-4AEE-806E-6A2D745425F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da-DK"/>
              </a:p>
            </p:txBody>
          </p:sp>
          <p:sp>
            <p:nvSpPr>
              <p:cNvPr id="27" name="Freeform 33">
                <a:extLst>
                  <a:ext uri="{FF2B5EF4-FFF2-40B4-BE49-F238E27FC236}">
                    <a16:creationId xmlns:a16="http://schemas.microsoft.com/office/drawing/2014/main" id="{2A66CF61-D72F-4E03-B74E-4BDD67D1CA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da-DK"/>
              </a:p>
            </p:txBody>
          </p:sp>
          <p:sp>
            <p:nvSpPr>
              <p:cNvPr id="28" name="Freeform 34">
                <a:extLst>
                  <a:ext uri="{FF2B5EF4-FFF2-40B4-BE49-F238E27FC236}">
                    <a16:creationId xmlns:a16="http://schemas.microsoft.com/office/drawing/2014/main" id="{04DE5338-105A-4EB0-8FE2-D41DC2F984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da-DK"/>
              </a:p>
            </p:txBody>
          </p:sp>
          <p:sp>
            <p:nvSpPr>
              <p:cNvPr id="29" name="Freeform 37">
                <a:extLst>
                  <a:ext uri="{FF2B5EF4-FFF2-40B4-BE49-F238E27FC236}">
                    <a16:creationId xmlns:a16="http://schemas.microsoft.com/office/drawing/2014/main" id="{C9A1C85F-5B5B-47FA-8C0C-66F75C2741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da-DK"/>
              </a:p>
            </p:txBody>
          </p:sp>
          <p:sp>
            <p:nvSpPr>
              <p:cNvPr id="30" name="Freeform 35">
                <a:extLst>
                  <a:ext uri="{FF2B5EF4-FFF2-40B4-BE49-F238E27FC236}">
                    <a16:creationId xmlns:a16="http://schemas.microsoft.com/office/drawing/2014/main" id="{75F79533-DD24-4E6A-83A1-9E21DF5651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da-DK"/>
              </a:p>
            </p:txBody>
          </p:sp>
          <p:sp>
            <p:nvSpPr>
              <p:cNvPr id="31" name="Freeform 36">
                <a:extLst>
                  <a:ext uri="{FF2B5EF4-FFF2-40B4-BE49-F238E27FC236}">
                    <a16:creationId xmlns:a16="http://schemas.microsoft.com/office/drawing/2014/main" id="{376D6142-024F-4BD4-95B7-A6D05EF593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da-DK"/>
              </a:p>
            </p:txBody>
          </p:sp>
          <p:sp>
            <p:nvSpPr>
              <p:cNvPr id="32" name="Freeform 38">
                <a:extLst>
                  <a:ext uri="{FF2B5EF4-FFF2-40B4-BE49-F238E27FC236}">
                    <a16:creationId xmlns:a16="http://schemas.microsoft.com/office/drawing/2014/main" id="{CD28FD54-698D-4BAD-92FC-2897067450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da-DK"/>
              </a:p>
            </p:txBody>
          </p:sp>
          <p:sp>
            <p:nvSpPr>
              <p:cNvPr id="33" name="Freeform 39">
                <a:extLst>
                  <a:ext uri="{FF2B5EF4-FFF2-40B4-BE49-F238E27FC236}">
                    <a16:creationId xmlns:a16="http://schemas.microsoft.com/office/drawing/2014/main" id="{47EFA16F-61E8-404C-840D-A8AE44F51F7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da-DK"/>
              </a:p>
            </p:txBody>
          </p:sp>
          <p:sp>
            <p:nvSpPr>
              <p:cNvPr id="34" name="Freeform 40">
                <a:extLst>
                  <a:ext uri="{FF2B5EF4-FFF2-40B4-BE49-F238E27FC236}">
                    <a16:creationId xmlns:a16="http://schemas.microsoft.com/office/drawing/2014/main" id="{09E4A29B-6AEB-4F87-9189-F506B278A7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da-DK"/>
              </a:p>
            </p:txBody>
          </p:sp>
          <p:sp>
            <p:nvSpPr>
              <p:cNvPr id="35" name="Rectangle 41">
                <a:extLst>
                  <a:ext uri="{FF2B5EF4-FFF2-40B4-BE49-F238E27FC236}">
                    <a16:creationId xmlns:a16="http://schemas.microsoft.com/office/drawing/2014/main" id="{338E5AEE-F711-46EB-9890-E720C8B852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da-DK"/>
              </a:p>
            </p:txBody>
          </p:sp>
        </p:grp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DE5750D3-4AE5-9A5D-4892-9E46242419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>
            <a:normAutofit/>
          </a:bodyPr>
          <a:lstStyle/>
          <a:p>
            <a:pPr algn="ctr"/>
            <a:r>
              <a:rPr lang="da-DK" err="1"/>
              <a:t>Iot</a:t>
            </a:r>
            <a:r>
              <a:rPr lang="da-DK"/>
              <a:t> Klima Sensor</a:t>
            </a:r>
          </a:p>
        </p:txBody>
      </p:sp>
      <p:sp>
        <p:nvSpPr>
          <p:cNvPr id="3" name="Undertitel 2">
            <a:extLst>
              <a:ext uri="{FF2B5EF4-FFF2-40B4-BE49-F238E27FC236}">
                <a16:creationId xmlns:a16="http://schemas.microsoft.com/office/drawing/2014/main" id="{ADABEA39-01F8-095E-FE63-493E740892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602038"/>
            <a:ext cx="6857999" cy="953029"/>
          </a:xfrm>
        </p:spPr>
        <p:txBody>
          <a:bodyPr>
            <a:normAutofit/>
          </a:bodyPr>
          <a:lstStyle/>
          <a:p>
            <a:pPr algn="ctr"/>
            <a:r>
              <a:rPr lang="da-DK"/>
              <a:t>ZBC Ringsted – </a:t>
            </a:r>
            <a:r>
              <a:rPr lang="da-DK" err="1"/>
              <a:t>Datatekniker</a:t>
            </a:r>
            <a:r>
              <a:rPr lang="da-DK"/>
              <a:t> - Martin Sandgaard</a:t>
            </a:r>
          </a:p>
        </p:txBody>
      </p:sp>
    </p:spTree>
    <p:extLst>
      <p:ext uri="{BB962C8B-B14F-4D97-AF65-F5344CB8AC3E}">
        <p14:creationId xmlns:p14="http://schemas.microsoft.com/office/powerpoint/2010/main" val="16969663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tx1">
                <a:lumMod val="65000"/>
                <a:lumOff val="35000"/>
              </a:schemeClr>
            </a:gs>
            <a:gs pos="100000">
              <a:schemeClr val="tx1">
                <a:lumMod val="85000"/>
                <a:lumOff val="15000"/>
              </a:schemeClr>
            </a:gs>
          </a:gsLst>
          <a:lin ang="504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ECFAC65-FF43-6329-4F45-7BD6BDB2D9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9ACD3AF8-B16E-4174-8C1A-41F683C4A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FF5EAD09-B81D-415F-8BCF-73C81AE05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0" name="Rectangle 5">
              <a:extLst>
                <a:ext uri="{FF2B5EF4-FFF2-40B4-BE49-F238E27FC236}">
                  <a16:creationId xmlns:a16="http://schemas.microsoft.com/office/drawing/2014/main" id="{CFB79010-8ED4-49EF-AFD2-F4D8C80B6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4649B869-006E-42B5-9DDC-21049B130E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443096BD-333F-48B6-8220-D1F9793E40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13" name="Rectangle 8">
              <a:extLst>
                <a:ext uri="{FF2B5EF4-FFF2-40B4-BE49-F238E27FC236}">
                  <a16:creationId xmlns:a16="http://schemas.microsoft.com/office/drawing/2014/main" id="{1A45BB9A-7E84-4B9B-923A-270A97F852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D7D7C768-2F76-4DE2-A807-1B9FFF816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1870B32E-EE42-470E-B543-CA55AEC8CA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EEF09120-11AA-4DB5-98A8-EC4923002C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39CC463D-589C-461C-A234-0460EB06B8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18" name="Freeform 13">
              <a:extLst>
                <a:ext uri="{FF2B5EF4-FFF2-40B4-BE49-F238E27FC236}">
                  <a16:creationId xmlns:a16="http://schemas.microsoft.com/office/drawing/2014/main" id="{B6516153-269A-421E-A021-CB3F3C5E1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19" name="Freeform 14">
              <a:extLst>
                <a:ext uri="{FF2B5EF4-FFF2-40B4-BE49-F238E27FC236}">
                  <a16:creationId xmlns:a16="http://schemas.microsoft.com/office/drawing/2014/main" id="{45E14300-6C4A-4F77-915F-F3B25B0237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20" name="Freeform 15">
              <a:extLst>
                <a:ext uri="{FF2B5EF4-FFF2-40B4-BE49-F238E27FC236}">
                  <a16:creationId xmlns:a16="http://schemas.microsoft.com/office/drawing/2014/main" id="{993E312A-E6A6-4B52-ADE6-618ADC89BA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4" name="Freeform 16">
              <a:extLst>
                <a:ext uri="{FF2B5EF4-FFF2-40B4-BE49-F238E27FC236}">
                  <a16:creationId xmlns:a16="http://schemas.microsoft.com/office/drawing/2014/main" id="{2F0F3026-2480-472B-8C52-36812C81E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22" name="Freeform 17">
              <a:extLst>
                <a:ext uri="{FF2B5EF4-FFF2-40B4-BE49-F238E27FC236}">
                  <a16:creationId xmlns:a16="http://schemas.microsoft.com/office/drawing/2014/main" id="{34E1C992-559D-4827-9F30-31A3CA7A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23" name="Freeform 18">
              <a:extLst>
                <a:ext uri="{FF2B5EF4-FFF2-40B4-BE49-F238E27FC236}">
                  <a16:creationId xmlns:a16="http://schemas.microsoft.com/office/drawing/2014/main" id="{D9F2FB98-F443-498F-AAD9-694582568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24" name="Freeform 19">
              <a:extLst>
                <a:ext uri="{FF2B5EF4-FFF2-40B4-BE49-F238E27FC236}">
                  <a16:creationId xmlns:a16="http://schemas.microsoft.com/office/drawing/2014/main" id="{75DBF6EC-ED50-43E4-8A8B-64CE86A88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25" name="Freeform 20">
              <a:extLst>
                <a:ext uri="{FF2B5EF4-FFF2-40B4-BE49-F238E27FC236}">
                  <a16:creationId xmlns:a16="http://schemas.microsoft.com/office/drawing/2014/main" id="{FD854F40-AC43-4F21-9C62-2CE35CFD2B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26" name="Freeform 21">
              <a:extLst>
                <a:ext uri="{FF2B5EF4-FFF2-40B4-BE49-F238E27FC236}">
                  <a16:creationId xmlns:a16="http://schemas.microsoft.com/office/drawing/2014/main" id="{62CCB560-494A-4F74-9DE4-068806A89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27" name="Freeform 22">
              <a:extLst>
                <a:ext uri="{FF2B5EF4-FFF2-40B4-BE49-F238E27FC236}">
                  <a16:creationId xmlns:a16="http://schemas.microsoft.com/office/drawing/2014/main" id="{6F9A05F2-B5D2-4D8A-9A78-14E45C13F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28" name="Freeform 23">
              <a:extLst>
                <a:ext uri="{FF2B5EF4-FFF2-40B4-BE49-F238E27FC236}">
                  <a16:creationId xmlns:a16="http://schemas.microsoft.com/office/drawing/2014/main" id="{A6373189-19BB-4BEC-84A3-432253E05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29" name="Freeform 24">
              <a:extLst>
                <a:ext uri="{FF2B5EF4-FFF2-40B4-BE49-F238E27FC236}">
                  <a16:creationId xmlns:a16="http://schemas.microsoft.com/office/drawing/2014/main" id="{71AB3122-947A-44DB-B190-A2601C6C9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30" name="Freeform 25">
              <a:extLst>
                <a:ext uri="{FF2B5EF4-FFF2-40B4-BE49-F238E27FC236}">
                  <a16:creationId xmlns:a16="http://schemas.microsoft.com/office/drawing/2014/main" id="{74B4109D-3AFC-4D44-87B1-0CDED3E63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31" name="Freeform 26">
              <a:extLst>
                <a:ext uri="{FF2B5EF4-FFF2-40B4-BE49-F238E27FC236}">
                  <a16:creationId xmlns:a16="http://schemas.microsoft.com/office/drawing/2014/main" id="{44AAD39F-F7C9-4D00-95E0-0465B4E85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32" name="Freeform 27">
              <a:extLst>
                <a:ext uri="{FF2B5EF4-FFF2-40B4-BE49-F238E27FC236}">
                  <a16:creationId xmlns:a16="http://schemas.microsoft.com/office/drawing/2014/main" id="{C1DCAB8D-6EF6-4A84-8D0C-AA9226DEC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33" name="Freeform 28">
              <a:extLst>
                <a:ext uri="{FF2B5EF4-FFF2-40B4-BE49-F238E27FC236}">
                  <a16:creationId xmlns:a16="http://schemas.microsoft.com/office/drawing/2014/main" id="{C407F97F-83CF-4703-B9E0-6335530E32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34" name="Freeform 29">
              <a:extLst>
                <a:ext uri="{FF2B5EF4-FFF2-40B4-BE49-F238E27FC236}">
                  <a16:creationId xmlns:a16="http://schemas.microsoft.com/office/drawing/2014/main" id="{0D8D2363-5D84-4CFF-89AA-3C93C859DB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35" name="Freeform 30">
              <a:extLst>
                <a:ext uri="{FF2B5EF4-FFF2-40B4-BE49-F238E27FC236}">
                  <a16:creationId xmlns:a16="http://schemas.microsoft.com/office/drawing/2014/main" id="{0435A35C-AC99-4E12-8CB0-9C640DAA94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36" name="Freeform 31">
              <a:extLst>
                <a:ext uri="{FF2B5EF4-FFF2-40B4-BE49-F238E27FC236}">
                  <a16:creationId xmlns:a16="http://schemas.microsoft.com/office/drawing/2014/main" id="{F20392CF-2256-4527-836B-2E6F88596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37" name="Freeform 32">
              <a:extLst>
                <a:ext uri="{FF2B5EF4-FFF2-40B4-BE49-F238E27FC236}">
                  <a16:creationId xmlns:a16="http://schemas.microsoft.com/office/drawing/2014/main" id="{C52C3AD3-122C-4010-9C55-B0247F8CC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38" name="Rectangle 33">
              <a:extLst>
                <a:ext uri="{FF2B5EF4-FFF2-40B4-BE49-F238E27FC236}">
                  <a16:creationId xmlns:a16="http://schemas.microsoft.com/office/drawing/2014/main" id="{EFCB53ED-09C0-4AD7-9BBC-366833D5FE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39" name="Freeform 34">
              <a:extLst>
                <a:ext uri="{FF2B5EF4-FFF2-40B4-BE49-F238E27FC236}">
                  <a16:creationId xmlns:a16="http://schemas.microsoft.com/office/drawing/2014/main" id="{6F309F52-BFCF-47D9-8089-BC049540DB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40" name="Freeform 35">
              <a:extLst>
                <a:ext uri="{FF2B5EF4-FFF2-40B4-BE49-F238E27FC236}">
                  <a16:creationId xmlns:a16="http://schemas.microsoft.com/office/drawing/2014/main" id="{5F9AE85F-C7AA-4761-B468-2E100829BC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41" name="Freeform 36">
              <a:extLst>
                <a:ext uri="{FF2B5EF4-FFF2-40B4-BE49-F238E27FC236}">
                  <a16:creationId xmlns:a16="http://schemas.microsoft.com/office/drawing/2014/main" id="{2C81C778-91E5-4AE9-AACB-8566E7A28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42" name="Freeform 37">
              <a:extLst>
                <a:ext uri="{FF2B5EF4-FFF2-40B4-BE49-F238E27FC236}">
                  <a16:creationId xmlns:a16="http://schemas.microsoft.com/office/drawing/2014/main" id="{6C56E0B4-58A0-4B2B-BD56-54121BB8DB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43" name="Freeform 38">
              <a:extLst>
                <a:ext uri="{FF2B5EF4-FFF2-40B4-BE49-F238E27FC236}">
                  <a16:creationId xmlns:a16="http://schemas.microsoft.com/office/drawing/2014/main" id="{88A29CFE-13A6-4509-946F-5C074F856E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44" name="Freeform 39">
              <a:extLst>
                <a:ext uri="{FF2B5EF4-FFF2-40B4-BE49-F238E27FC236}">
                  <a16:creationId xmlns:a16="http://schemas.microsoft.com/office/drawing/2014/main" id="{00235A0A-018B-4499-AC16-AF83457BF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45" name="Freeform 40">
              <a:extLst>
                <a:ext uri="{FF2B5EF4-FFF2-40B4-BE49-F238E27FC236}">
                  <a16:creationId xmlns:a16="http://schemas.microsoft.com/office/drawing/2014/main" id="{861DF9B7-50DC-4EBE-8B23-97FE92DBB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46" name="Freeform 41">
              <a:extLst>
                <a:ext uri="{FF2B5EF4-FFF2-40B4-BE49-F238E27FC236}">
                  <a16:creationId xmlns:a16="http://schemas.microsoft.com/office/drawing/2014/main" id="{69673907-73D7-4729-A911-9BD078EC2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47" name="Freeform 42">
              <a:extLst>
                <a:ext uri="{FF2B5EF4-FFF2-40B4-BE49-F238E27FC236}">
                  <a16:creationId xmlns:a16="http://schemas.microsoft.com/office/drawing/2014/main" id="{4DC844D3-8053-4EE7-A286-50157B6FD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48" name="Freeform 43">
              <a:extLst>
                <a:ext uri="{FF2B5EF4-FFF2-40B4-BE49-F238E27FC236}">
                  <a16:creationId xmlns:a16="http://schemas.microsoft.com/office/drawing/2014/main" id="{D67575A0-A45A-4773-874C-16370E3670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49" name="Freeform 44">
              <a:extLst>
                <a:ext uri="{FF2B5EF4-FFF2-40B4-BE49-F238E27FC236}">
                  <a16:creationId xmlns:a16="http://schemas.microsoft.com/office/drawing/2014/main" id="{4327252B-B62B-4DE0-A924-B7F6E40AD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50" name="Rectangle 45">
              <a:extLst>
                <a:ext uri="{FF2B5EF4-FFF2-40B4-BE49-F238E27FC236}">
                  <a16:creationId xmlns:a16="http://schemas.microsoft.com/office/drawing/2014/main" id="{778BC6A7-AC19-497B-A7C6-E447B2EBD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51" name="Freeform 46">
              <a:extLst>
                <a:ext uri="{FF2B5EF4-FFF2-40B4-BE49-F238E27FC236}">
                  <a16:creationId xmlns:a16="http://schemas.microsoft.com/office/drawing/2014/main" id="{4E79A87B-BF1F-437A-9FED-BE93025E5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52" name="Freeform 47">
              <a:extLst>
                <a:ext uri="{FF2B5EF4-FFF2-40B4-BE49-F238E27FC236}">
                  <a16:creationId xmlns:a16="http://schemas.microsoft.com/office/drawing/2014/main" id="{DFAAF3CC-B4E0-45C8-AC2D-EF0D6D823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53" name="Freeform 48">
              <a:extLst>
                <a:ext uri="{FF2B5EF4-FFF2-40B4-BE49-F238E27FC236}">
                  <a16:creationId xmlns:a16="http://schemas.microsoft.com/office/drawing/2014/main" id="{A5A12C87-1E4A-4664-B2F4-A1C8B656F9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54" name="Freeform 49">
              <a:extLst>
                <a:ext uri="{FF2B5EF4-FFF2-40B4-BE49-F238E27FC236}">
                  <a16:creationId xmlns:a16="http://schemas.microsoft.com/office/drawing/2014/main" id="{B3AF8230-4630-4505-ADDB-16A9B6B37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55" name="Freeform 50">
              <a:extLst>
                <a:ext uri="{FF2B5EF4-FFF2-40B4-BE49-F238E27FC236}">
                  <a16:creationId xmlns:a16="http://schemas.microsoft.com/office/drawing/2014/main" id="{33F93F6D-724D-42F3-AF1D-3081EAB5D1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56" name="Freeform 51">
              <a:extLst>
                <a:ext uri="{FF2B5EF4-FFF2-40B4-BE49-F238E27FC236}">
                  <a16:creationId xmlns:a16="http://schemas.microsoft.com/office/drawing/2014/main" id="{F5DD7A8F-FB67-4E79-80DB-0FAF3A098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57" name="Freeform 52">
              <a:extLst>
                <a:ext uri="{FF2B5EF4-FFF2-40B4-BE49-F238E27FC236}">
                  <a16:creationId xmlns:a16="http://schemas.microsoft.com/office/drawing/2014/main" id="{7B140A84-E89E-4A80-9DF8-7BCA45F90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58" name="Freeform 53">
              <a:extLst>
                <a:ext uri="{FF2B5EF4-FFF2-40B4-BE49-F238E27FC236}">
                  <a16:creationId xmlns:a16="http://schemas.microsoft.com/office/drawing/2014/main" id="{279E1D6A-EFE2-44C6-A5BF-DFADF0DC9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59" name="Freeform 54">
              <a:extLst>
                <a:ext uri="{FF2B5EF4-FFF2-40B4-BE49-F238E27FC236}">
                  <a16:creationId xmlns:a16="http://schemas.microsoft.com/office/drawing/2014/main" id="{C9FA2204-561F-4ABB-988C-03053820F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60" name="Freeform 55">
              <a:extLst>
                <a:ext uri="{FF2B5EF4-FFF2-40B4-BE49-F238E27FC236}">
                  <a16:creationId xmlns:a16="http://schemas.microsoft.com/office/drawing/2014/main" id="{8BD7D04E-AC0A-424F-BC40-28842DAFFA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61" name="Freeform 56">
              <a:extLst>
                <a:ext uri="{FF2B5EF4-FFF2-40B4-BE49-F238E27FC236}">
                  <a16:creationId xmlns:a16="http://schemas.microsoft.com/office/drawing/2014/main" id="{32B616A2-FE09-47DD-B58C-12EE58B7C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62" name="Freeform 57">
              <a:extLst>
                <a:ext uri="{FF2B5EF4-FFF2-40B4-BE49-F238E27FC236}">
                  <a16:creationId xmlns:a16="http://schemas.microsoft.com/office/drawing/2014/main" id="{08C5EAF5-6064-484E-BA05-80D09D84EA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63" name="Freeform 58">
              <a:extLst>
                <a:ext uri="{FF2B5EF4-FFF2-40B4-BE49-F238E27FC236}">
                  <a16:creationId xmlns:a16="http://schemas.microsoft.com/office/drawing/2014/main" id="{F11D90DF-D275-4725-884C-77E5E01D8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9BE10567-6165-46A7-867D-4690A16B4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66" name="Rectangle 65">
              <a:extLst>
                <a:ext uri="{FF2B5EF4-FFF2-40B4-BE49-F238E27FC236}">
                  <a16:creationId xmlns:a16="http://schemas.microsoft.com/office/drawing/2014/main" id="{0F4DB1F4-429C-4C85-85D7-C4D81996D3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7" name="Picture 2">
              <a:extLst>
                <a:ext uri="{FF2B5EF4-FFF2-40B4-BE49-F238E27FC236}">
                  <a16:creationId xmlns:a16="http://schemas.microsoft.com/office/drawing/2014/main" id="{159C0DA6-71D9-4C96-A774-7FADF5E0A4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p14="http://schemas.microsoft.com/office/powerpoint/2010/main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9" name="Round Diagonal Corner Rectangle 7">
            <a:extLst>
              <a:ext uri="{FF2B5EF4-FFF2-40B4-BE49-F238E27FC236}">
                <a16:creationId xmlns:a16="http://schemas.microsoft.com/office/drawing/2014/main" id="{4B24F6DB-F114-44A7-BB56-D401884E4E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82333" y="2235200"/>
            <a:ext cx="7027334" cy="2396067"/>
          </a:xfrm>
          <a:prstGeom prst="round2DiagRect">
            <a:avLst>
              <a:gd name="adj1" fmla="val 9246"/>
              <a:gd name="adj2" fmla="val 0"/>
            </a:avLst>
          </a:prstGeom>
          <a:solidFill>
            <a:srgbClr val="000000">
              <a:alpha val="80000"/>
            </a:srgbClr>
          </a:solidFill>
          <a:ln w="19050" cap="sq">
            <a:solidFill>
              <a:schemeClr val="tx2"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4DB50ECD-225E-4F81-AF7B-706DD05F3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900097"/>
            <a:ext cx="10982062" cy="1211524"/>
            <a:chOff x="605895" y="2900097"/>
            <a:chExt cx="10982062" cy="1211524"/>
          </a:xfrm>
          <a:effectLst/>
        </p:grpSpPr>
        <p:sp>
          <p:nvSpPr>
            <p:cNvPr id="72" name="Freeform 32">
              <a:extLst>
                <a:ext uri="{FF2B5EF4-FFF2-40B4-BE49-F238E27FC236}">
                  <a16:creationId xmlns:a16="http://schemas.microsoft.com/office/drawing/2014/main" id="{CBC3B006-1357-4969-BC3D-CDD91E492B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9653587" y="3379784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  <p:txBody>
            <a:bodyPr/>
            <a:lstStyle/>
            <a:p>
              <a:endParaRPr lang="da-DK"/>
            </a:p>
          </p:txBody>
        </p:sp>
        <p:sp>
          <p:nvSpPr>
            <p:cNvPr id="73" name="Freeform 33">
              <a:extLst>
                <a:ext uri="{FF2B5EF4-FFF2-40B4-BE49-F238E27FC236}">
                  <a16:creationId xmlns:a16="http://schemas.microsoft.com/office/drawing/2014/main" id="{0D6E4F1D-B331-41B5-90EF-2236C1EE15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0078244" y="3310728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  <p:txBody>
            <a:bodyPr/>
            <a:lstStyle/>
            <a:p>
              <a:endParaRPr lang="da-DK"/>
            </a:p>
          </p:txBody>
        </p:sp>
        <p:sp>
          <p:nvSpPr>
            <p:cNvPr id="74" name="Freeform 34">
              <a:extLst>
                <a:ext uri="{FF2B5EF4-FFF2-40B4-BE49-F238E27FC236}">
                  <a16:creationId xmlns:a16="http://schemas.microsoft.com/office/drawing/2014/main" id="{54A60014-21DF-44E5-9137-4335718850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1146631" y="3574253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  <p:txBody>
            <a:bodyPr/>
            <a:lstStyle/>
            <a:p>
              <a:endParaRPr lang="da-DK"/>
            </a:p>
          </p:txBody>
        </p:sp>
        <p:sp>
          <p:nvSpPr>
            <p:cNvPr id="75" name="Freeform 37">
              <a:extLst>
                <a:ext uri="{FF2B5EF4-FFF2-40B4-BE49-F238E27FC236}">
                  <a16:creationId xmlns:a16="http://schemas.microsoft.com/office/drawing/2014/main" id="{40B768C0-B003-45F4-9A06-EA3509A90B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0230644" y="3034502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  <p:txBody>
            <a:bodyPr/>
            <a:lstStyle/>
            <a:p>
              <a:endParaRPr lang="da-DK"/>
            </a:p>
          </p:txBody>
        </p:sp>
        <p:sp>
          <p:nvSpPr>
            <p:cNvPr id="76" name="Freeform 35">
              <a:extLst>
                <a:ext uri="{FF2B5EF4-FFF2-40B4-BE49-F238E27FC236}">
                  <a16:creationId xmlns:a16="http://schemas.microsoft.com/office/drawing/2014/main" id="{5E479182-2054-4AD9-823D-81CFAD7F2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034587" y="256275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  <p:txBody>
            <a:bodyPr/>
            <a:lstStyle/>
            <a:p>
              <a:endParaRPr lang="da-DK"/>
            </a:p>
          </p:txBody>
        </p:sp>
        <p:sp>
          <p:nvSpPr>
            <p:cNvPr id="77" name="Freeform 36">
              <a:extLst>
                <a:ext uri="{FF2B5EF4-FFF2-40B4-BE49-F238E27FC236}">
                  <a16:creationId xmlns:a16="http://schemas.microsoft.com/office/drawing/2014/main" id="{A7D912CF-756A-41F1-8BF1-5BA7D1BD05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747375" y="3232679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  <p:txBody>
            <a:bodyPr/>
            <a:lstStyle/>
            <a:p>
              <a:endParaRPr lang="da-DK"/>
            </a:p>
          </p:txBody>
        </p:sp>
        <p:sp>
          <p:nvSpPr>
            <p:cNvPr id="78" name="Freeform 38">
              <a:extLst>
                <a:ext uri="{FF2B5EF4-FFF2-40B4-BE49-F238E27FC236}">
                  <a16:creationId xmlns:a16="http://schemas.microsoft.com/office/drawing/2014/main" id="{734B6F35-2160-44B1-AB00-F628C84B14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9044" y="3095360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  <p:txBody>
            <a:bodyPr/>
            <a:lstStyle/>
            <a:p>
              <a:endParaRPr lang="da-DK"/>
            </a:p>
          </p:txBody>
        </p:sp>
        <p:sp>
          <p:nvSpPr>
            <p:cNvPr id="79" name="Freeform 39">
              <a:extLst>
                <a:ext uri="{FF2B5EF4-FFF2-40B4-BE49-F238E27FC236}">
                  <a16:creationId xmlns:a16="http://schemas.microsoft.com/office/drawing/2014/main" id="{D8657E76-4F63-44FE-86C5-54CA174FCB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353675" y="2153178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  <p:txBody>
            <a:bodyPr/>
            <a:lstStyle/>
            <a:p>
              <a:endParaRPr lang="da-DK"/>
            </a:p>
          </p:txBody>
        </p:sp>
        <p:sp>
          <p:nvSpPr>
            <p:cNvPr id="80" name="Freeform 40">
              <a:extLst>
                <a:ext uri="{FF2B5EF4-FFF2-40B4-BE49-F238E27FC236}">
                  <a16:creationId xmlns:a16="http://schemas.microsoft.com/office/drawing/2014/main" id="{482CEB8C-90E5-4152-8B52-A2881B98A3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848850" y="330887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  <p:txBody>
            <a:bodyPr/>
            <a:lstStyle/>
            <a:p>
              <a:endParaRPr lang="da-DK"/>
            </a:p>
          </p:txBody>
        </p:sp>
        <p:sp>
          <p:nvSpPr>
            <p:cNvPr id="81" name="Rectangle 41">
              <a:extLst>
                <a:ext uri="{FF2B5EF4-FFF2-40B4-BE49-F238E27FC236}">
                  <a16:creationId xmlns:a16="http://schemas.microsoft.com/office/drawing/2014/main" id="{85010FC2-BC4C-4692-876D-7FE363BFC6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721056" y="3284272"/>
              <a:ext cx="23813" cy="252413"/>
            </a:xfrm>
            <a:prstGeom prst="rect">
              <a:avLst/>
            </a:pr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  <p:txBody>
            <a:bodyPr/>
            <a:lstStyle/>
            <a:p>
              <a:endParaRPr lang="da-DK"/>
            </a:p>
          </p:txBody>
        </p:sp>
        <p:sp>
          <p:nvSpPr>
            <p:cNvPr id="82" name="Freeform 32">
              <a:extLst>
                <a:ext uri="{FF2B5EF4-FFF2-40B4-BE49-F238E27FC236}">
                  <a16:creationId xmlns:a16="http://schemas.microsoft.com/office/drawing/2014/main" id="{714C1223-2B78-4715-9ACB-079A60D16D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2122751" y="3532184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  <p:txBody>
            <a:bodyPr/>
            <a:lstStyle/>
            <a:p>
              <a:endParaRPr lang="da-DK"/>
            </a:p>
          </p:txBody>
        </p:sp>
        <p:sp>
          <p:nvSpPr>
            <p:cNvPr id="83" name="Freeform 33">
              <a:extLst>
                <a:ext uri="{FF2B5EF4-FFF2-40B4-BE49-F238E27FC236}">
                  <a16:creationId xmlns:a16="http://schemas.microsoft.com/office/drawing/2014/main" id="{1D9109D3-C92A-410B-9B43-5F02B2D84E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1958445" y="3463128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  <p:txBody>
            <a:bodyPr/>
            <a:lstStyle/>
            <a:p>
              <a:endParaRPr lang="da-DK"/>
            </a:p>
          </p:txBody>
        </p:sp>
        <p:sp>
          <p:nvSpPr>
            <p:cNvPr id="84" name="Freeform 34">
              <a:extLst>
                <a:ext uri="{FF2B5EF4-FFF2-40B4-BE49-F238E27FC236}">
                  <a16:creationId xmlns:a16="http://schemas.microsoft.com/office/drawing/2014/main" id="{EF5B327A-A1AE-42F3-815E-84F4AA2948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858308" y="3726653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  <p:txBody>
            <a:bodyPr/>
            <a:lstStyle/>
            <a:p>
              <a:endParaRPr lang="da-DK"/>
            </a:p>
          </p:txBody>
        </p:sp>
        <p:sp>
          <p:nvSpPr>
            <p:cNvPr id="85" name="Freeform 37">
              <a:extLst>
                <a:ext uri="{FF2B5EF4-FFF2-40B4-BE49-F238E27FC236}">
                  <a16:creationId xmlns:a16="http://schemas.microsoft.com/office/drawing/2014/main" id="{77738BDE-751F-4D4C-B4C4-C9DF3EA291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1658407" y="3186902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  <p:txBody>
            <a:bodyPr/>
            <a:lstStyle/>
            <a:p>
              <a:endParaRPr lang="da-DK"/>
            </a:p>
          </p:txBody>
        </p:sp>
        <p:sp>
          <p:nvSpPr>
            <p:cNvPr id="86" name="Freeform 35">
              <a:extLst>
                <a:ext uri="{FF2B5EF4-FFF2-40B4-BE49-F238E27FC236}">
                  <a16:creationId xmlns:a16="http://schemas.microsoft.com/office/drawing/2014/main" id="{9C8C4AD6-72BF-490C-963C-97C7FD7E7E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860814" y="271515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  <p:txBody>
            <a:bodyPr/>
            <a:lstStyle/>
            <a:p>
              <a:endParaRPr lang="da-DK"/>
            </a:p>
          </p:txBody>
        </p:sp>
        <p:sp>
          <p:nvSpPr>
            <p:cNvPr id="87" name="Freeform 36">
              <a:extLst>
                <a:ext uri="{FF2B5EF4-FFF2-40B4-BE49-F238E27FC236}">
                  <a16:creationId xmlns:a16="http://schemas.microsoft.com/office/drawing/2014/main" id="{94990E31-5AA8-4502-A963-CE1B539DA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289314" y="3385079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  <p:txBody>
            <a:bodyPr/>
            <a:lstStyle/>
            <a:p>
              <a:endParaRPr lang="da-DK"/>
            </a:p>
          </p:txBody>
        </p:sp>
        <p:sp>
          <p:nvSpPr>
            <p:cNvPr id="88" name="Freeform 38">
              <a:extLst>
                <a:ext uri="{FF2B5EF4-FFF2-40B4-BE49-F238E27FC236}">
                  <a16:creationId xmlns:a16="http://schemas.microsoft.com/office/drawing/2014/main" id="{9E703E9D-ED76-449C-A8C0-7A1E24B8B2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605895" y="3247760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  <p:txBody>
            <a:bodyPr/>
            <a:lstStyle/>
            <a:p>
              <a:endParaRPr lang="da-DK"/>
            </a:p>
          </p:txBody>
        </p:sp>
        <p:sp>
          <p:nvSpPr>
            <p:cNvPr id="89" name="Freeform 39">
              <a:extLst>
                <a:ext uri="{FF2B5EF4-FFF2-40B4-BE49-F238E27FC236}">
                  <a16:creationId xmlns:a16="http://schemas.microsoft.com/office/drawing/2014/main" id="{C70A75E8-C815-4CCF-ABEE-83F19BFE05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532202" y="2305578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  <p:txBody>
            <a:bodyPr/>
            <a:lstStyle/>
            <a:p>
              <a:endParaRPr lang="da-DK"/>
            </a:p>
          </p:txBody>
        </p:sp>
        <p:sp>
          <p:nvSpPr>
            <p:cNvPr id="90" name="Freeform 40">
              <a:extLst>
                <a:ext uri="{FF2B5EF4-FFF2-40B4-BE49-F238E27FC236}">
                  <a16:creationId xmlns:a16="http://schemas.microsoft.com/office/drawing/2014/main" id="{E15638E1-6A92-4D31-A034-853A65A754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2154501" y="346127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  <p:txBody>
            <a:bodyPr/>
            <a:lstStyle/>
            <a:p>
              <a:endParaRPr lang="da-DK"/>
            </a:p>
          </p:txBody>
        </p:sp>
        <p:sp>
          <p:nvSpPr>
            <p:cNvPr id="91" name="Rectangle 41">
              <a:extLst>
                <a:ext uri="{FF2B5EF4-FFF2-40B4-BE49-F238E27FC236}">
                  <a16:creationId xmlns:a16="http://schemas.microsoft.com/office/drawing/2014/main" id="{EA3E8D58-D52B-4300-8A50-5696430D1A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2448983" y="3436672"/>
              <a:ext cx="23813" cy="252413"/>
            </a:xfrm>
            <a:prstGeom prst="rect">
              <a:avLst/>
            </a:pr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  <p:txBody>
            <a:bodyPr/>
            <a:lstStyle/>
            <a:p>
              <a:endParaRPr lang="da-DK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CD56D543-0936-9014-0844-F1FC08AE83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2328334"/>
            <a:ext cx="6858000" cy="136789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dirty="0">
                <a:solidFill>
                  <a:srgbClr val="FFFFFF"/>
                </a:solidFill>
              </a:rPr>
              <a:t>Data </a:t>
            </a:r>
            <a:r>
              <a:rPr lang="en-US" sz="4800" dirty="0" err="1">
                <a:solidFill>
                  <a:srgbClr val="FFFFFF"/>
                </a:solidFill>
              </a:rPr>
              <a:t>indsamling</a:t>
            </a:r>
            <a:endParaRPr lang="en-US" sz="4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72489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914DF4-54AE-B063-13FF-DE62105B3E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528EC51-0EE2-ECEA-9EC3-9CD13A38A6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Hvad kunne lade sig gøre</a:t>
            </a:r>
          </a:p>
        </p:txBody>
      </p:sp>
      <p:graphicFrame>
        <p:nvGraphicFramePr>
          <p:cNvPr id="21" name="Pladsholder til indhold 2">
            <a:extLst>
              <a:ext uri="{FF2B5EF4-FFF2-40B4-BE49-F238E27FC236}">
                <a16:creationId xmlns:a16="http://schemas.microsoft.com/office/drawing/2014/main" id="{74C75BCA-0110-7D07-ADFD-E4B9E18AB3A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42671160"/>
              </p:ext>
            </p:extLst>
          </p:nvPr>
        </p:nvGraphicFramePr>
        <p:xfrm>
          <a:off x="1141413" y="2097088"/>
          <a:ext cx="9905999" cy="35848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Rektangel 2">
            <a:extLst>
              <a:ext uri="{FF2B5EF4-FFF2-40B4-BE49-F238E27FC236}">
                <a16:creationId xmlns:a16="http://schemas.microsoft.com/office/drawing/2014/main" id="{902411B4-7B3C-E577-D842-00894AE5467F}"/>
              </a:ext>
            </a:extLst>
          </p:cNvPr>
          <p:cNvSpPr/>
          <p:nvPr/>
        </p:nvSpPr>
        <p:spPr>
          <a:xfrm>
            <a:off x="6419088" y="3429000"/>
            <a:ext cx="4414012" cy="329184"/>
          </a:xfrm>
          <a:prstGeom prst="rect">
            <a:avLst/>
          </a:prstGeom>
          <a:noFill/>
          <a:ln w="38100" cap="flat" cmpd="sng" algn="ctr">
            <a:gradFill>
              <a:gsLst>
                <a:gs pos="0">
                  <a:srgbClr val="002060"/>
                </a:gs>
                <a:gs pos="52000">
                  <a:schemeClr val="bg2">
                    <a:lumMod val="60000"/>
                    <a:lumOff val="40000"/>
                  </a:schemeClr>
                </a:gs>
                <a:gs pos="83000">
                  <a:schemeClr val="tx2">
                    <a:lumMod val="60000"/>
                    <a:lumOff val="40000"/>
                  </a:schemeClr>
                </a:gs>
                <a:gs pos="100000">
                  <a:schemeClr val="tx2">
                    <a:lumMod val="75000"/>
                  </a:schemeClr>
                </a:gs>
              </a:gsLst>
              <a:lin ang="10800000" scaled="0"/>
            </a:gradFill>
            <a:prstDash val="solid"/>
            <a:round/>
            <a:headEnd type="none" w="med" len="med"/>
            <a:tailEnd type="none" w="med" len="med"/>
          </a:ln>
          <a:effectLst>
            <a:glow rad="63500">
              <a:schemeClr val="tx2">
                <a:alpha val="40000"/>
              </a:schemeClr>
            </a:glow>
            <a:softEdge rad="127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4" name="Parallelogram 3">
            <a:extLst>
              <a:ext uri="{FF2B5EF4-FFF2-40B4-BE49-F238E27FC236}">
                <a16:creationId xmlns:a16="http://schemas.microsoft.com/office/drawing/2014/main" id="{6838E93C-056C-940E-2A53-38601594EEAD}"/>
              </a:ext>
            </a:extLst>
          </p:cNvPr>
          <p:cNvSpPr/>
          <p:nvPr/>
        </p:nvSpPr>
        <p:spPr>
          <a:xfrm>
            <a:off x="2973787" y="6310685"/>
            <a:ext cx="1518700" cy="326004"/>
          </a:xfrm>
          <a:prstGeom prst="parallelogram">
            <a:avLst/>
          </a:prstGeom>
          <a:solidFill>
            <a:srgbClr val="002060"/>
          </a:solidFill>
          <a:ln>
            <a:solidFill>
              <a:schemeClr val="tx2">
                <a:lumMod val="75000"/>
              </a:schemeClr>
            </a:solidFill>
          </a:ln>
          <a:effectLst>
            <a:glow rad="228600">
              <a:schemeClr val="accent5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1400" dirty="0">
                <a:solidFill>
                  <a:schemeClr val="tx2">
                    <a:lumMod val="50000"/>
                  </a:schemeClr>
                </a:solidFill>
              </a:rPr>
              <a:t>Projektets mål</a:t>
            </a:r>
          </a:p>
        </p:txBody>
      </p:sp>
      <p:sp>
        <p:nvSpPr>
          <p:cNvPr id="5" name="Parallelogram 4">
            <a:extLst>
              <a:ext uri="{FF2B5EF4-FFF2-40B4-BE49-F238E27FC236}">
                <a16:creationId xmlns:a16="http://schemas.microsoft.com/office/drawing/2014/main" id="{4FFEAEE0-016E-D433-9A3B-C5DE9F195755}"/>
              </a:ext>
            </a:extLst>
          </p:cNvPr>
          <p:cNvSpPr/>
          <p:nvPr/>
        </p:nvSpPr>
        <p:spPr>
          <a:xfrm>
            <a:off x="4492487" y="6310685"/>
            <a:ext cx="1518700" cy="326004"/>
          </a:xfrm>
          <a:prstGeom prst="parallelogram">
            <a:avLst/>
          </a:prstGeom>
          <a:solidFill>
            <a:srgbClr val="002060"/>
          </a:solidFill>
          <a:ln>
            <a:solidFill>
              <a:schemeClr val="tx2">
                <a:lumMod val="75000"/>
              </a:schemeClr>
            </a:solidFill>
          </a:ln>
          <a:effectLst>
            <a:glow rad="228600">
              <a:schemeClr val="accent5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1400" dirty="0">
                <a:solidFill>
                  <a:schemeClr val="tx2">
                    <a:lumMod val="50000"/>
                  </a:schemeClr>
                </a:solidFill>
              </a:rPr>
              <a:t>Design</a:t>
            </a:r>
          </a:p>
        </p:txBody>
      </p:sp>
      <p:sp>
        <p:nvSpPr>
          <p:cNvPr id="6" name="Parallelogram 5">
            <a:extLst>
              <a:ext uri="{FF2B5EF4-FFF2-40B4-BE49-F238E27FC236}">
                <a16:creationId xmlns:a16="http://schemas.microsoft.com/office/drawing/2014/main" id="{B1CE0DA2-F8E7-4325-9541-C0DA1ACC9EF4}"/>
              </a:ext>
            </a:extLst>
          </p:cNvPr>
          <p:cNvSpPr/>
          <p:nvPr/>
        </p:nvSpPr>
        <p:spPr>
          <a:xfrm>
            <a:off x="6011187" y="6310685"/>
            <a:ext cx="1518700" cy="326004"/>
          </a:xfrm>
          <a:prstGeom prst="parallelogram">
            <a:avLst/>
          </a:prstGeom>
          <a:solidFill>
            <a:srgbClr val="002060"/>
          </a:solidFill>
          <a:ln>
            <a:solidFill>
              <a:schemeClr val="tx2">
                <a:lumMod val="75000"/>
              </a:schemeClr>
            </a:solidFill>
          </a:ln>
          <a:effectLst>
            <a:glow rad="228600">
              <a:schemeClr val="accent5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w="114300" prst="hardEdg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1200" dirty="0">
                <a:solidFill>
                  <a:schemeClr val="tx2">
                    <a:lumMod val="50000"/>
                  </a:schemeClr>
                </a:solidFill>
              </a:rPr>
              <a:t>Data indsamling</a:t>
            </a:r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C580AA02-C7A4-02BE-0340-DAC5B3CBC8F6}"/>
              </a:ext>
            </a:extLst>
          </p:cNvPr>
          <p:cNvSpPr/>
          <p:nvPr/>
        </p:nvSpPr>
        <p:spPr>
          <a:xfrm>
            <a:off x="7529887" y="6310685"/>
            <a:ext cx="1518700" cy="326004"/>
          </a:xfrm>
          <a:prstGeom prst="parallelogram">
            <a:avLst/>
          </a:prstGeom>
          <a:solidFill>
            <a:srgbClr val="002060"/>
          </a:solidFill>
          <a:ln>
            <a:solidFill>
              <a:schemeClr val="tx2">
                <a:lumMod val="75000"/>
              </a:schemeClr>
            </a:solidFill>
          </a:ln>
          <a:effectLst>
            <a:glow rad="228600">
              <a:schemeClr val="accent5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1400" dirty="0">
                <a:solidFill>
                  <a:schemeClr val="tx2">
                    <a:lumMod val="50000"/>
                  </a:schemeClr>
                </a:solidFill>
              </a:rPr>
              <a:t>Præsentation</a:t>
            </a:r>
          </a:p>
        </p:txBody>
      </p:sp>
    </p:spTree>
    <p:extLst>
      <p:ext uri="{BB962C8B-B14F-4D97-AF65-F5344CB8AC3E}">
        <p14:creationId xmlns:p14="http://schemas.microsoft.com/office/powerpoint/2010/main" val="1481613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ladsholder til indhold 16" descr="Et billede, der indeholder tekst, skærmbillede, diagram, linje/række&#10;&#10;AI-genereret indhold kan være ukorrekt.">
            <a:extLst>
              <a:ext uri="{FF2B5EF4-FFF2-40B4-BE49-F238E27FC236}">
                <a16:creationId xmlns:a16="http://schemas.microsoft.com/office/drawing/2014/main" id="{0B8E7C9B-F52C-E06A-6BFA-D1EC3EE188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25" y="1472843"/>
            <a:ext cx="11729074" cy="4994631"/>
          </a:xfrm>
          <a:effectLst>
            <a:softEdge rad="127000"/>
          </a:effec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F85A0628-541B-F350-2BD7-DD7BE7F21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4293" y="144378"/>
            <a:ext cx="2737568" cy="489669"/>
          </a:xfrm>
        </p:spPr>
        <p:txBody>
          <a:bodyPr>
            <a:normAutofit fontScale="90000"/>
          </a:bodyPr>
          <a:lstStyle/>
          <a:p>
            <a:r>
              <a:rPr lang="da-DK" dirty="0"/>
              <a:t>Remote </a:t>
            </a:r>
            <a:r>
              <a:rPr lang="da-DK" dirty="0" err="1"/>
              <a:t>mqtt</a:t>
            </a:r>
            <a:endParaRPr lang="da-DK" dirty="0"/>
          </a:p>
        </p:txBody>
      </p:sp>
      <p:sp>
        <p:nvSpPr>
          <p:cNvPr id="3" name="Parallelogram 2">
            <a:extLst>
              <a:ext uri="{FF2B5EF4-FFF2-40B4-BE49-F238E27FC236}">
                <a16:creationId xmlns:a16="http://schemas.microsoft.com/office/drawing/2014/main" id="{5FDA5D5E-A8B1-BD5C-A8A9-ECF8F1C38450}"/>
              </a:ext>
            </a:extLst>
          </p:cNvPr>
          <p:cNvSpPr/>
          <p:nvPr/>
        </p:nvSpPr>
        <p:spPr>
          <a:xfrm>
            <a:off x="2973787" y="6310685"/>
            <a:ext cx="1518700" cy="326004"/>
          </a:xfrm>
          <a:prstGeom prst="parallelogram">
            <a:avLst/>
          </a:prstGeom>
          <a:solidFill>
            <a:srgbClr val="002060"/>
          </a:solidFill>
          <a:ln>
            <a:solidFill>
              <a:schemeClr val="tx2">
                <a:lumMod val="75000"/>
              </a:schemeClr>
            </a:solidFill>
          </a:ln>
          <a:effectLst>
            <a:glow rad="228600">
              <a:schemeClr val="accent5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1400" dirty="0">
                <a:solidFill>
                  <a:schemeClr val="tx2">
                    <a:lumMod val="50000"/>
                  </a:schemeClr>
                </a:solidFill>
              </a:rPr>
              <a:t>Projektets mål</a:t>
            </a:r>
          </a:p>
        </p:txBody>
      </p:sp>
      <p:sp>
        <p:nvSpPr>
          <p:cNvPr id="4" name="Parallelogram 3">
            <a:extLst>
              <a:ext uri="{FF2B5EF4-FFF2-40B4-BE49-F238E27FC236}">
                <a16:creationId xmlns:a16="http://schemas.microsoft.com/office/drawing/2014/main" id="{C7EE3792-BE45-B129-7BC3-B5850B4C40B4}"/>
              </a:ext>
            </a:extLst>
          </p:cNvPr>
          <p:cNvSpPr/>
          <p:nvPr/>
        </p:nvSpPr>
        <p:spPr>
          <a:xfrm>
            <a:off x="4492487" y="6310685"/>
            <a:ext cx="1518700" cy="326004"/>
          </a:xfrm>
          <a:prstGeom prst="parallelogram">
            <a:avLst/>
          </a:prstGeom>
          <a:solidFill>
            <a:srgbClr val="002060"/>
          </a:solidFill>
          <a:ln>
            <a:solidFill>
              <a:schemeClr val="tx2">
                <a:lumMod val="75000"/>
              </a:schemeClr>
            </a:solidFill>
          </a:ln>
          <a:effectLst>
            <a:glow rad="228600">
              <a:schemeClr val="accent5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1400" dirty="0">
                <a:solidFill>
                  <a:schemeClr val="tx2">
                    <a:lumMod val="50000"/>
                  </a:schemeClr>
                </a:solidFill>
              </a:rPr>
              <a:t>Design</a:t>
            </a:r>
          </a:p>
        </p:txBody>
      </p:sp>
      <p:sp>
        <p:nvSpPr>
          <p:cNvPr id="5" name="Parallelogram 4">
            <a:extLst>
              <a:ext uri="{FF2B5EF4-FFF2-40B4-BE49-F238E27FC236}">
                <a16:creationId xmlns:a16="http://schemas.microsoft.com/office/drawing/2014/main" id="{DF19CD9D-8771-93B8-7D19-AAB69D314607}"/>
              </a:ext>
            </a:extLst>
          </p:cNvPr>
          <p:cNvSpPr/>
          <p:nvPr/>
        </p:nvSpPr>
        <p:spPr>
          <a:xfrm>
            <a:off x="6011187" y="6310685"/>
            <a:ext cx="1518700" cy="326004"/>
          </a:xfrm>
          <a:prstGeom prst="parallelogram">
            <a:avLst/>
          </a:prstGeom>
          <a:solidFill>
            <a:srgbClr val="002060"/>
          </a:solidFill>
          <a:ln>
            <a:solidFill>
              <a:schemeClr val="tx2">
                <a:lumMod val="75000"/>
              </a:schemeClr>
            </a:solidFill>
          </a:ln>
          <a:effectLst>
            <a:glow rad="228600">
              <a:schemeClr val="accent5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w="114300" prst="hardEdg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1200" dirty="0">
                <a:solidFill>
                  <a:schemeClr val="tx2">
                    <a:lumMod val="50000"/>
                  </a:schemeClr>
                </a:solidFill>
              </a:rPr>
              <a:t>Data indsamling</a:t>
            </a:r>
          </a:p>
        </p:txBody>
      </p:sp>
      <p:sp>
        <p:nvSpPr>
          <p:cNvPr id="6" name="Parallelogram 5">
            <a:extLst>
              <a:ext uri="{FF2B5EF4-FFF2-40B4-BE49-F238E27FC236}">
                <a16:creationId xmlns:a16="http://schemas.microsoft.com/office/drawing/2014/main" id="{AAAA399E-DDA2-27FF-95FC-7A3F286AB46C}"/>
              </a:ext>
            </a:extLst>
          </p:cNvPr>
          <p:cNvSpPr/>
          <p:nvPr/>
        </p:nvSpPr>
        <p:spPr>
          <a:xfrm>
            <a:off x="7529887" y="6310685"/>
            <a:ext cx="1518700" cy="326004"/>
          </a:xfrm>
          <a:prstGeom prst="parallelogram">
            <a:avLst/>
          </a:prstGeom>
          <a:solidFill>
            <a:srgbClr val="002060"/>
          </a:solidFill>
          <a:ln>
            <a:solidFill>
              <a:schemeClr val="tx2">
                <a:lumMod val="75000"/>
              </a:schemeClr>
            </a:solidFill>
          </a:ln>
          <a:effectLst>
            <a:glow rad="228600">
              <a:schemeClr val="accent5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1400" dirty="0">
                <a:solidFill>
                  <a:schemeClr val="tx2">
                    <a:lumMod val="50000"/>
                  </a:schemeClr>
                </a:solidFill>
              </a:rPr>
              <a:t>Præsentation</a:t>
            </a:r>
          </a:p>
        </p:txBody>
      </p:sp>
    </p:spTree>
    <p:extLst>
      <p:ext uri="{BB962C8B-B14F-4D97-AF65-F5344CB8AC3E}">
        <p14:creationId xmlns:p14="http://schemas.microsoft.com/office/powerpoint/2010/main" val="41864081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lede 4" descr="Et billede, der indeholder tekst, skærmbillede, nummer/tal, Font/skrifttype&#10;&#10;AI-genereret indhold kan være ukorrekt.">
            <a:extLst>
              <a:ext uri="{FF2B5EF4-FFF2-40B4-BE49-F238E27FC236}">
                <a16:creationId xmlns:a16="http://schemas.microsoft.com/office/drawing/2014/main" id="{C30A1A25-BA17-552A-3ECA-7525C1459A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5250" y="835543"/>
            <a:ext cx="10277477" cy="5186914"/>
          </a:xfrm>
          <a:prstGeom prst="rect">
            <a:avLst/>
          </a:prstGeom>
        </p:spPr>
      </p:pic>
      <p:sp>
        <p:nvSpPr>
          <p:cNvPr id="6" name="Parallelogram 5">
            <a:extLst>
              <a:ext uri="{FF2B5EF4-FFF2-40B4-BE49-F238E27FC236}">
                <a16:creationId xmlns:a16="http://schemas.microsoft.com/office/drawing/2014/main" id="{1BB0064B-CE75-D7F4-A467-0BAB72E5775A}"/>
              </a:ext>
            </a:extLst>
          </p:cNvPr>
          <p:cNvSpPr/>
          <p:nvPr/>
        </p:nvSpPr>
        <p:spPr>
          <a:xfrm>
            <a:off x="2973787" y="6310685"/>
            <a:ext cx="1518700" cy="326004"/>
          </a:xfrm>
          <a:prstGeom prst="parallelogram">
            <a:avLst/>
          </a:prstGeom>
          <a:solidFill>
            <a:srgbClr val="002060"/>
          </a:solidFill>
          <a:ln>
            <a:solidFill>
              <a:schemeClr val="tx2">
                <a:lumMod val="75000"/>
              </a:schemeClr>
            </a:solidFill>
          </a:ln>
          <a:effectLst>
            <a:glow rad="228600">
              <a:schemeClr val="accent5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1400" dirty="0">
                <a:solidFill>
                  <a:schemeClr val="tx2">
                    <a:lumMod val="50000"/>
                  </a:schemeClr>
                </a:solidFill>
              </a:rPr>
              <a:t>Projektets mål</a:t>
            </a:r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1CD13C69-B253-6A62-A6A7-F0AE2A7F5642}"/>
              </a:ext>
            </a:extLst>
          </p:cNvPr>
          <p:cNvSpPr/>
          <p:nvPr/>
        </p:nvSpPr>
        <p:spPr>
          <a:xfrm>
            <a:off x="4492487" y="6310685"/>
            <a:ext cx="1518700" cy="326004"/>
          </a:xfrm>
          <a:prstGeom prst="parallelogram">
            <a:avLst/>
          </a:prstGeom>
          <a:solidFill>
            <a:srgbClr val="002060"/>
          </a:solidFill>
          <a:ln>
            <a:solidFill>
              <a:schemeClr val="tx2">
                <a:lumMod val="75000"/>
              </a:schemeClr>
            </a:solidFill>
          </a:ln>
          <a:effectLst>
            <a:glow rad="228600">
              <a:schemeClr val="accent5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1400" dirty="0">
                <a:solidFill>
                  <a:schemeClr val="tx2">
                    <a:lumMod val="50000"/>
                  </a:schemeClr>
                </a:solidFill>
              </a:rPr>
              <a:t>Design</a:t>
            </a:r>
          </a:p>
        </p:txBody>
      </p:sp>
      <p:sp>
        <p:nvSpPr>
          <p:cNvPr id="8" name="Parallelogram 7">
            <a:extLst>
              <a:ext uri="{FF2B5EF4-FFF2-40B4-BE49-F238E27FC236}">
                <a16:creationId xmlns:a16="http://schemas.microsoft.com/office/drawing/2014/main" id="{2E2F82DE-E932-A613-C6CC-2528E5AAEDD5}"/>
              </a:ext>
            </a:extLst>
          </p:cNvPr>
          <p:cNvSpPr/>
          <p:nvPr/>
        </p:nvSpPr>
        <p:spPr>
          <a:xfrm>
            <a:off x="6011187" y="6310685"/>
            <a:ext cx="1518700" cy="326004"/>
          </a:xfrm>
          <a:prstGeom prst="parallelogram">
            <a:avLst/>
          </a:prstGeom>
          <a:solidFill>
            <a:srgbClr val="002060"/>
          </a:solidFill>
          <a:ln>
            <a:solidFill>
              <a:schemeClr val="tx2">
                <a:lumMod val="75000"/>
              </a:schemeClr>
            </a:solidFill>
          </a:ln>
          <a:effectLst>
            <a:glow rad="228600">
              <a:schemeClr val="accent5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w="114300" prst="hardEdg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1200" dirty="0">
                <a:solidFill>
                  <a:schemeClr val="tx2">
                    <a:lumMod val="50000"/>
                  </a:schemeClr>
                </a:solidFill>
              </a:rPr>
              <a:t>Data indsamling</a:t>
            </a:r>
          </a:p>
        </p:txBody>
      </p:sp>
      <p:sp>
        <p:nvSpPr>
          <p:cNvPr id="9" name="Parallelogram 8">
            <a:extLst>
              <a:ext uri="{FF2B5EF4-FFF2-40B4-BE49-F238E27FC236}">
                <a16:creationId xmlns:a16="http://schemas.microsoft.com/office/drawing/2014/main" id="{56E2D02C-B63E-C7A8-CDC5-4252F6B4A158}"/>
              </a:ext>
            </a:extLst>
          </p:cNvPr>
          <p:cNvSpPr/>
          <p:nvPr/>
        </p:nvSpPr>
        <p:spPr>
          <a:xfrm>
            <a:off x="7529887" y="6310685"/>
            <a:ext cx="1518700" cy="326004"/>
          </a:xfrm>
          <a:prstGeom prst="parallelogram">
            <a:avLst/>
          </a:prstGeom>
          <a:solidFill>
            <a:srgbClr val="002060"/>
          </a:solidFill>
          <a:ln>
            <a:solidFill>
              <a:schemeClr val="tx2">
                <a:lumMod val="75000"/>
              </a:schemeClr>
            </a:solidFill>
          </a:ln>
          <a:effectLst>
            <a:glow rad="228600">
              <a:schemeClr val="accent5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1400" dirty="0">
                <a:solidFill>
                  <a:schemeClr val="tx2">
                    <a:lumMod val="50000"/>
                  </a:schemeClr>
                </a:solidFill>
              </a:rPr>
              <a:t>Præsentation</a:t>
            </a:r>
          </a:p>
        </p:txBody>
      </p:sp>
    </p:spTree>
    <p:extLst>
      <p:ext uri="{BB962C8B-B14F-4D97-AF65-F5344CB8AC3E}">
        <p14:creationId xmlns:p14="http://schemas.microsoft.com/office/powerpoint/2010/main" val="40282803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lede 2" descr="Et billede, der indeholder skærmbillede, Elektronisk enhed, multimedier, tastatur&#10;&#10;AI-genereret indhold kan være ukorrekt.">
            <a:extLst>
              <a:ext uri="{FF2B5EF4-FFF2-40B4-BE49-F238E27FC236}">
                <a16:creationId xmlns:a16="http://schemas.microsoft.com/office/drawing/2014/main" id="{B8DF8B3A-ACDF-51AB-AAF8-D6D5ECC6F0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765" y="1823524"/>
            <a:ext cx="11287225" cy="3210951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4" name="Parallelogram 3">
            <a:extLst>
              <a:ext uri="{FF2B5EF4-FFF2-40B4-BE49-F238E27FC236}">
                <a16:creationId xmlns:a16="http://schemas.microsoft.com/office/drawing/2014/main" id="{85E314A6-1F29-8CC7-3EC9-FA5829E92B1B}"/>
              </a:ext>
            </a:extLst>
          </p:cNvPr>
          <p:cNvSpPr/>
          <p:nvPr/>
        </p:nvSpPr>
        <p:spPr>
          <a:xfrm>
            <a:off x="2973787" y="6310685"/>
            <a:ext cx="1518700" cy="326004"/>
          </a:xfrm>
          <a:prstGeom prst="parallelogram">
            <a:avLst/>
          </a:prstGeom>
          <a:solidFill>
            <a:srgbClr val="002060"/>
          </a:solidFill>
          <a:ln>
            <a:solidFill>
              <a:schemeClr val="tx2">
                <a:lumMod val="75000"/>
              </a:schemeClr>
            </a:solidFill>
          </a:ln>
          <a:effectLst>
            <a:glow rad="228600">
              <a:schemeClr val="accent5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1400" dirty="0">
                <a:solidFill>
                  <a:schemeClr val="tx2">
                    <a:lumMod val="50000"/>
                  </a:schemeClr>
                </a:solidFill>
              </a:rPr>
              <a:t>Projektets mål</a:t>
            </a:r>
          </a:p>
        </p:txBody>
      </p:sp>
      <p:sp>
        <p:nvSpPr>
          <p:cNvPr id="6" name="Parallelogram 5">
            <a:extLst>
              <a:ext uri="{FF2B5EF4-FFF2-40B4-BE49-F238E27FC236}">
                <a16:creationId xmlns:a16="http://schemas.microsoft.com/office/drawing/2014/main" id="{82F7B3F5-48C9-1F04-5764-5DE3E43EFEB4}"/>
              </a:ext>
            </a:extLst>
          </p:cNvPr>
          <p:cNvSpPr/>
          <p:nvPr/>
        </p:nvSpPr>
        <p:spPr>
          <a:xfrm>
            <a:off x="4492487" y="6310685"/>
            <a:ext cx="1518700" cy="326004"/>
          </a:xfrm>
          <a:prstGeom prst="parallelogram">
            <a:avLst/>
          </a:prstGeom>
          <a:solidFill>
            <a:srgbClr val="002060"/>
          </a:solidFill>
          <a:ln>
            <a:solidFill>
              <a:schemeClr val="tx2">
                <a:lumMod val="75000"/>
              </a:schemeClr>
            </a:solidFill>
          </a:ln>
          <a:effectLst>
            <a:glow rad="228600">
              <a:schemeClr val="accent5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1400" dirty="0">
                <a:solidFill>
                  <a:schemeClr val="tx2">
                    <a:lumMod val="50000"/>
                  </a:schemeClr>
                </a:solidFill>
              </a:rPr>
              <a:t>Design</a:t>
            </a:r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DCE7BE5E-E6CC-BF42-85C4-498EB3E89F09}"/>
              </a:ext>
            </a:extLst>
          </p:cNvPr>
          <p:cNvSpPr/>
          <p:nvPr/>
        </p:nvSpPr>
        <p:spPr>
          <a:xfrm>
            <a:off x="6011187" y="6310685"/>
            <a:ext cx="1518700" cy="326004"/>
          </a:xfrm>
          <a:prstGeom prst="parallelogram">
            <a:avLst/>
          </a:prstGeom>
          <a:solidFill>
            <a:srgbClr val="002060"/>
          </a:solidFill>
          <a:ln>
            <a:solidFill>
              <a:schemeClr val="tx2">
                <a:lumMod val="75000"/>
              </a:schemeClr>
            </a:solidFill>
          </a:ln>
          <a:effectLst>
            <a:glow rad="228600">
              <a:schemeClr val="accent5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1200" dirty="0">
                <a:solidFill>
                  <a:schemeClr val="tx2">
                    <a:lumMod val="50000"/>
                  </a:schemeClr>
                </a:solidFill>
              </a:rPr>
              <a:t>Data indsamling</a:t>
            </a:r>
          </a:p>
        </p:txBody>
      </p:sp>
      <p:sp>
        <p:nvSpPr>
          <p:cNvPr id="8" name="Parallelogram 7">
            <a:extLst>
              <a:ext uri="{FF2B5EF4-FFF2-40B4-BE49-F238E27FC236}">
                <a16:creationId xmlns:a16="http://schemas.microsoft.com/office/drawing/2014/main" id="{1F819658-F447-82EC-25F1-446E96289C21}"/>
              </a:ext>
            </a:extLst>
          </p:cNvPr>
          <p:cNvSpPr/>
          <p:nvPr/>
        </p:nvSpPr>
        <p:spPr>
          <a:xfrm>
            <a:off x="7529887" y="6310685"/>
            <a:ext cx="1518700" cy="326004"/>
          </a:xfrm>
          <a:prstGeom prst="parallelogram">
            <a:avLst/>
          </a:prstGeom>
          <a:solidFill>
            <a:srgbClr val="002060"/>
          </a:solidFill>
          <a:ln>
            <a:solidFill>
              <a:schemeClr val="tx2">
                <a:lumMod val="75000"/>
              </a:schemeClr>
            </a:solidFill>
          </a:ln>
          <a:effectLst>
            <a:glow rad="228600">
              <a:schemeClr val="accent5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w="114300" prst="hardEdg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1400" dirty="0">
                <a:solidFill>
                  <a:schemeClr val="tx2">
                    <a:lumMod val="50000"/>
                  </a:schemeClr>
                </a:solidFill>
              </a:rPr>
              <a:t>Præsentation</a:t>
            </a:r>
          </a:p>
        </p:txBody>
      </p:sp>
    </p:spTree>
    <p:extLst>
      <p:ext uri="{BB962C8B-B14F-4D97-AF65-F5344CB8AC3E}">
        <p14:creationId xmlns:p14="http://schemas.microsoft.com/office/powerpoint/2010/main" val="2722629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lede 4" descr="Et billede, der indeholder tekst, skærmbillede, diagram, linje/række&#10;&#10;AI-genereret indhold kan være ukorrekt.">
            <a:extLst>
              <a:ext uri="{FF2B5EF4-FFF2-40B4-BE49-F238E27FC236}">
                <a16:creationId xmlns:a16="http://schemas.microsoft.com/office/drawing/2014/main" id="{CB9E44BA-6BB3-251A-A1DE-F9F17BF979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8500" y="-210668"/>
            <a:ext cx="7694999" cy="6847357"/>
          </a:xfrm>
          <a:prstGeom prst="rect">
            <a:avLst/>
          </a:prstGeom>
          <a:effectLst>
            <a:softEdge rad="635000"/>
          </a:effectLst>
        </p:spPr>
      </p:pic>
      <p:sp>
        <p:nvSpPr>
          <p:cNvPr id="2" name="Parallelogram 1">
            <a:extLst>
              <a:ext uri="{FF2B5EF4-FFF2-40B4-BE49-F238E27FC236}">
                <a16:creationId xmlns:a16="http://schemas.microsoft.com/office/drawing/2014/main" id="{2A368336-97D5-3C91-275F-595C7CEB86BB}"/>
              </a:ext>
            </a:extLst>
          </p:cNvPr>
          <p:cNvSpPr/>
          <p:nvPr/>
        </p:nvSpPr>
        <p:spPr>
          <a:xfrm>
            <a:off x="2973787" y="6310685"/>
            <a:ext cx="1518700" cy="326004"/>
          </a:xfrm>
          <a:prstGeom prst="parallelogram">
            <a:avLst/>
          </a:prstGeom>
          <a:solidFill>
            <a:srgbClr val="002060"/>
          </a:solidFill>
          <a:ln>
            <a:solidFill>
              <a:schemeClr val="tx2">
                <a:lumMod val="75000"/>
              </a:schemeClr>
            </a:solidFill>
          </a:ln>
          <a:effectLst>
            <a:glow rad="228600">
              <a:schemeClr val="accent5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1400" dirty="0">
                <a:solidFill>
                  <a:schemeClr val="tx2">
                    <a:lumMod val="50000"/>
                  </a:schemeClr>
                </a:solidFill>
              </a:rPr>
              <a:t>Projektets mål</a:t>
            </a:r>
          </a:p>
        </p:txBody>
      </p:sp>
      <p:sp>
        <p:nvSpPr>
          <p:cNvPr id="3" name="Parallelogram 2">
            <a:extLst>
              <a:ext uri="{FF2B5EF4-FFF2-40B4-BE49-F238E27FC236}">
                <a16:creationId xmlns:a16="http://schemas.microsoft.com/office/drawing/2014/main" id="{696B4164-2FA4-92D0-73E8-2CEE3EBDC895}"/>
              </a:ext>
            </a:extLst>
          </p:cNvPr>
          <p:cNvSpPr/>
          <p:nvPr/>
        </p:nvSpPr>
        <p:spPr>
          <a:xfrm>
            <a:off x="4492487" y="6310685"/>
            <a:ext cx="1518700" cy="326004"/>
          </a:xfrm>
          <a:prstGeom prst="parallelogram">
            <a:avLst/>
          </a:prstGeom>
          <a:solidFill>
            <a:srgbClr val="002060"/>
          </a:solidFill>
          <a:ln>
            <a:solidFill>
              <a:schemeClr val="tx2">
                <a:lumMod val="75000"/>
              </a:schemeClr>
            </a:solidFill>
          </a:ln>
          <a:effectLst>
            <a:glow rad="228600">
              <a:schemeClr val="accent5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1400" dirty="0">
                <a:solidFill>
                  <a:schemeClr val="tx2">
                    <a:lumMod val="50000"/>
                  </a:schemeClr>
                </a:solidFill>
              </a:rPr>
              <a:t>Design</a:t>
            </a:r>
          </a:p>
        </p:txBody>
      </p:sp>
      <p:sp>
        <p:nvSpPr>
          <p:cNvPr id="4" name="Parallelogram 3">
            <a:extLst>
              <a:ext uri="{FF2B5EF4-FFF2-40B4-BE49-F238E27FC236}">
                <a16:creationId xmlns:a16="http://schemas.microsoft.com/office/drawing/2014/main" id="{C2FAB8CE-03C1-4FF1-D6EB-0E6AF8C0DE90}"/>
              </a:ext>
            </a:extLst>
          </p:cNvPr>
          <p:cNvSpPr/>
          <p:nvPr/>
        </p:nvSpPr>
        <p:spPr>
          <a:xfrm>
            <a:off x="6011187" y="6310685"/>
            <a:ext cx="1518700" cy="326004"/>
          </a:xfrm>
          <a:prstGeom prst="parallelogram">
            <a:avLst/>
          </a:prstGeom>
          <a:solidFill>
            <a:srgbClr val="002060"/>
          </a:solidFill>
          <a:ln>
            <a:solidFill>
              <a:schemeClr val="tx2">
                <a:lumMod val="75000"/>
              </a:schemeClr>
            </a:solidFill>
          </a:ln>
          <a:effectLst>
            <a:glow rad="228600">
              <a:schemeClr val="accent5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1200" dirty="0">
                <a:solidFill>
                  <a:schemeClr val="tx2">
                    <a:lumMod val="50000"/>
                  </a:schemeClr>
                </a:solidFill>
              </a:rPr>
              <a:t>Data indsamling</a:t>
            </a:r>
          </a:p>
        </p:txBody>
      </p:sp>
      <p:sp>
        <p:nvSpPr>
          <p:cNvPr id="6" name="Parallelogram 5">
            <a:extLst>
              <a:ext uri="{FF2B5EF4-FFF2-40B4-BE49-F238E27FC236}">
                <a16:creationId xmlns:a16="http://schemas.microsoft.com/office/drawing/2014/main" id="{4BA8015F-6736-F06D-97D4-26086C5B000F}"/>
              </a:ext>
            </a:extLst>
          </p:cNvPr>
          <p:cNvSpPr/>
          <p:nvPr/>
        </p:nvSpPr>
        <p:spPr>
          <a:xfrm>
            <a:off x="7529887" y="6310685"/>
            <a:ext cx="1518700" cy="326004"/>
          </a:xfrm>
          <a:prstGeom prst="parallelogram">
            <a:avLst/>
          </a:prstGeom>
          <a:solidFill>
            <a:srgbClr val="002060"/>
          </a:solidFill>
          <a:ln>
            <a:solidFill>
              <a:schemeClr val="tx2">
                <a:lumMod val="75000"/>
              </a:schemeClr>
            </a:solidFill>
          </a:ln>
          <a:effectLst>
            <a:glow rad="228600">
              <a:schemeClr val="accent5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w="114300" prst="hardEdg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1400" dirty="0">
                <a:solidFill>
                  <a:schemeClr val="tx2">
                    <a:lumMod val="50000"/>
                  </a:schemeClr>
                </a:solidFill>
              </a:rPr>
              <a:t>Præsentation</a:t>
            </a:r>
          </a:p>
        </p:txBody>
      </p:sp>
    </p:spTree>
    <p:extLst>
      <p:ext uri="{BB962C8B-B14F-4D97-AF65-F5344CB8AC3E}">
        <p14:creationId xmlns:p14="http://schemas.microsoft.com/office/powerpoint/2010/main" val="3537855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BA9602-54E1-8B78-FE27-C33BE667D8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rallelogram 1">
            <a:extLst>
              <a:ext uri="{FF2B5EF4-FFF2-40B4-BE49-F238E27FC236}">
                <a16:creationId xmlns:a16="http://schemas.microsoft.com/office/drawing/2014/main" id="{44234A58-A7B3-59AB-CE04-9103203DF7FE}"/>
              </a:ext>
            </a:extLst>
          </p:cNvPr>
          <p:cNvSpPr/>
          <p:nvPr/>
        </p:nvSpPr>
        <p:spPr>
          <a:xfrm>
            <a:off x="2973787" y="6310685"/>
            <a:ext cx="1518700" cy="326004"/>
          </a:xfrm>
          <a:prstGeom prst="parallelogram">
            <a:avLst/>
          </a:prstGeom>
          <a:solidFill>
            <a:srgbClr val="002060"/>
          </a:solidFill>
          <a:ln>
            <a:solidFill>
              <a:schemeClr val="tx2">
                <a:lumMod val="75000"/>
              </a:schemeClr>
            </a:solidFill>
          </a:ln>
          <a:effectLst>
            <a:glow rad="228600">
              <a:schemeClr val="accent5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1400" dirty="0">
                <a:solidFill>
                  <a:schemeClr val="tx2">
                    <a:lumMod val="50000"/>
                  </a:schemeClr>
                </a:solidFill>
              </a:rPr>
              <a:t>Projektets mål</a:t>
            </a:r>
          </a:p>
        </p:txBody>
      </p:sp>
      <p:sp>
        <p:nvSpPr>
          <p:cNvPr id="3" name="Parallelogram 2">
            <a:extLst>
              <a:ext uri="{FF2B5EF4-FFF2-40B4-BE49-F238E27FC236}">
                <a16:creationId xmlns:a16="http://schemas.microsoft.com/office/drawing/2014/main" id="{DFDAA7F1-7448-4B2B-96CC-07A1E47190D0}"/>
              </a:ext>
            </a:extLst>
          </p:cNvPr>
          <p:cNvSpPr/>
          <p:nvPr/>
        </p:nvSpPr>
        <p:spPr>
          <a:xfrm>
            <a:off x="4492487" y="6310685"/>
            <a:ext cx="1518700" cy="326004"/>
          </a:xfrm>
          <a:prstGeom prst="parallelogram">
            <a:avLst/>
          </a:prstGeom>
          <a:solidFill>
            <a:srgbClr val="002060"/>
          </a:solidFill>
          <a:ln>
            <a:solidFill>
              <a:schemeClr val="tx2">
                <a:lumMod val="75000"/>
              </a:schemeClr>
            </a:solidFill>
          </a:ln>
          <a:effectLst>
            <a:glow rad="228600">
              <a:schemeClr val="accent5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1400" dirty="0">
                <a:solidFill>
                  <a:schemeClr val="tx2">
                    <a:lumMod val="50000"/>
                  </a:schemeClr>
                </a:solidFill>
              </a:rPr>
              <a:t>Design</a:t>
            </a:r>
          </a:p>
        </p:txBody>
      </p:sp>
      <p:sp>
        <p:nvSpPr>
          <p:cNvPr id="4" name="Parallelogram 3">
            <a:extLst>
              <a:ext uri="{FF2B5EF4-FFF2-40B4-BE49-F238E27FC236}">
                <a16:creationId xmlns:a16="http://schemas.microsoft.com/office/drawing/2014/main" id="{C5AEE989-C289-0C21-A462-6BA76113F50B}"/>
              </a:ext>
            </a:extLst>
          </p:cNvPr>
          <p:cNvSpPr/>
          <p:nvPr/>
        </p:nvSpPr>
        <p:spPr>
          <a:xfrm>
            <a:off x="6011187" y="6310685"/>
            <a:ext cx="1518700" cy="326004"/>
          </a:xfrm>
          <a:prstGeom prst="parallelogram">
            <a:avLst/>
          </a:prstGeom>
          <a:solidFill>
            <a:srgbClr val="002060"/>
          </a:solidFill>
          <a:ln>
            <a:solidFill>
              <a:schemeClr val="tx2">
                <a:lumMod val="75000"/>
              </a:schemeClr>
            </a:solidFill>
          </a:ln>
          <a:effectLst>
            <a:glow rad="228600">
              <a:schemeClr val="accent5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1200" dirty="0">
                <a:solidFill>
                  <a:schemeClr val="tx2">
                    <a:lumMod val="50000"/>
                  </a:schemeClr>
                </a:solidFill>
              </a:rPr>
              <a:t>Data indsamling</a:t>
            </a:r>
          </a:p>
        </p:txBody>
      </p:sp>
      <p:sp>
        <p:nvSpPr>
          <p:cNvPr id="6" name="Parallelogram 5">
            <a:extLst>
              <a:ext uri="{FF2B5EF4-FFF2-40B4-BE49-F238E27FC236}">
                <a16:creationId xmlns:a16="http://schemas.microsoft.com/office/drawing/2014/main" id="{22DE23BB-7F2F-2D7B-74F2-CAFAD88548C7}"/>
              </a:ext>
            </a:extLst>
          </p:cNvPr>
          <p:cNvSpPr/>
          <p:nvPr/>
        </p:nvSpPr>
        <p:spPr>
          <a:xfrm>
            <a:off x="7529887" y="6310685"/>
            <a:ext cx="1518700" cy="326004"/>
          </a:xfrm>
          <a:prstGeom prst="parallelogram">
            <a:avLst/>
          </a:prstGeom>
          <a:solidFill>
            <a:srgbClr val="002060"/>
          </a:solidFill>
          <a:ln>
            <a:solidFill>
              <a:schemeClr val="tx2">
                <a:lumMod val="75000"/>
              </a:schemeClr>
            </a:solidFill>
          </a:ln>
          <a:effectLst>
            <a:glow rad="228600">
              <a:schemeClr val="accent5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w="114300" prst="hardEdg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1400" dirty="0">
                <a:solidFill>
                  <a:schemeClr val="tx2">
                    <a:lumMod val="50000"/>
                  </a:schemeClr>
                </a:solidFill>
              </a:rPr>
              <a:t>Præsentation</a:t>
            </a:r>
          </a:p>
        </p:txBody>
      </p:sp>
      <p:pic>
        <p:nvPicPr>
          <p:cNvPr id="8" name="Billede 7" descr="Et billede, der indeholder elektronik, Elektronisk enhed, multimedier, gadget&#10;&#10;AI-genereret indhold kan være ukorrekt.">
            <a:extLst>
              <a:ext uri="{FF2B5EF4-FFF2-40B4-BE49-F238E27FC236}">
                <a16:creationId xmlns:a16="http://schemas.microsoft.com/office/drawing/2014/main" id="{08B6AAB6-F7A6-E747-FE1A-D1E21E2570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2511" y="389614"/>
            <a:ext cx="7447722" cy="5585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184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ladsholder til indhold 11" descr="Et billede, der indeholder tekst, indendørs, gul, jord&#10;&#10;AI-genereret indhold kan være ukorrekt.">
            <a:extLst>
              <a:ext uri="{FF2B5EF4-FFF2-40B4-BE49-F238E27FC236}">
                <a16:creationId xmlns:a16="http://schemas.microsoft.com/office/drawing/2014/main" id="{376CCF76-5D83-9FDC-B2C0-9C14377A56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195" y="221310"/>
            <a:ext cx="4118777" cy="3089083"/>
          </a:xfrm>
          <a:effectLst>
            <a:softEdge rad="317500"/>
          </a:effectLst>
        </p:spPr>
      </p:pic>
      <p:sp>
        <p:nvSpPr>
          <p:cNvPr id="4" name="Parallelogram 3">
            <a:extLst>
              <a:ext uri="{FF2B5EF4-FFF2-40B4-BE49-F238E27FC236}">
                <a16:creationId xmlns:a16="http://schemas.microsoft.com/office/drawing/2014/main" id="{BCF15E59-27F8-40EF-92D0-6B906A93CC5F}"/>
              </a:ext>
            </a:extLst>
          </p:cNvPr>
          <p:cNvSpPr/>
          <p:nvPr/>
        </p:nvSpPr>
        <p:spPr>
          <a:xfrm>
            <a:off x="2973787" y="6310685"/>
            <a:ext cx="1518700" cy="326004"/>
          </a:xfrm>
          <a:prstGeom prst="parallelogram">
            <a:avLst/>
          </a:prstGeom>
          <a:solidFill>
            <a:srgbClr val="002060"/>
          </a:solidFill>
          <a:ln>
            <a:solidFill>
              <a:schemeClr val="tx2">
                <a:lumMod val="75000"/>
              </a:schemeClr>
            </a:solidFill>
          </a:ln>
          <a:effectLst>
            <a:glow rad="228600">
              <a:schemeClr val="accent5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1400" dirty="0">
                <a:solidFill>
                  <a:schemeClr val="tx2">
                    <a:lumMod val="50000"/>
                  </a:schemeClr>
                </a:solidFill>
              </a:rPr>
              <a:t>Projektets mål</a:t>
            </a:r>
          </a:p>
        </p:txBody>
      </p:sp>
      <p:sp>
        <p:nvSpPr>
          <p:cNvPr id="8" name="Parallelogram 7">
            <a:extLst>
              <a:ext uri="{FF2B5EF4-FFF2-40B4-BE49-F238E27FC236}">
                <a16:creationId xmlns:a16="http://schemas.microsoft.com/office/drawing/2014/main" id="{04F5FEB0-2EA9-4CF6-2858-E70EBD9344DC}"/>
              </a:ext>
            </a:extLst>
          </p:cNvPr>
          <p:cNvSpPr/>
          <p:nvPr/>
        </p:nvSpPr>
        <p:spPr>
          <a:xfrm>
            <a:off x="4492487" y="6310685"/>
            <a:ext cx="1518700" cy="326004"/>
          </a:xfrm>
          <a:prstGeom prst="parallelogram">
            <a:avLst/>
          </a:prstGeom>
          <a:solidFill>
            <a:srgbClr val="002060"/>
          </a:solidFill>
          <a:ln>
            <a:solidFill>
              <a:schemeClr val="tx2">
                <a:lumMod val="75000"/>
              </a:schemeClr>
            </a:solidFill>
          </a:ln>
          <a:effectLst>
            <a:glow rad="228600">
              <a:schemeClr val="accent5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1400" dirty="0">
                <a:solidFill>
                  <a:schemeClr val="tx2">
                    <a:lumMod val="50000"/>
                  </a:schemeClr>
                </a:solidFill>
              </a:rPr>
              <a:t>Design</a:t>
            </a:r>
          </a:p>
        </p:txBody>
      </p:sp>
      <p:sp>
        <p:nvSpPr>
          <p:cNvPr id="9" name="Parallelogram 8">
            <a:extLst>
              <a:ext uri="{FF2B5EF4-FFF2-40B4-BE49-F238E27FC236}">
                <a16:creationId xmlns:a16="http://schemas.microsoft.com/office/drawing/2014/main" id="{81E8EDE6-8549-F561-AF75-6675CA10C7AA}"/>
              </a:ext>
            </a:extLst>
          </p:cNvPr>
          <p:cNvSpPr/>
          <p:nvPr/>
        </p:nvSpPr>
        <p:spPr>
          <a:xfrm>
            <a:off x="6011187" y="6310685"/>
            <a:ext cx="1518700" cy="326004"/>
          </a:xfrm>
          <a:prstGeom prst="parallelogram">
            <a:avLst/>
          </a:prstGeom>
          <a:solidFill>
            <a:srgbClr val="002060"/>
          </a:solidFill>
          <a:ln>
            <a:solidFill>
              <a:schemeClr val="tx2">
                <a:lumMod val="75000"/>
              </a:schemeClr>
            </a:solidFill>
          </a:ln>
          <a:effectLst>
            <a:glow rad="228600">
              <a:schemeClr val="accent5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1200" dirty="0">
                <a:solidFill>
                  <a:schemeClr val="tx2">
                    <a:lumMod val="50000"/>
                  </a:schemeClr>
                </a:solidFill>
              </a:rPr>
              <a:t>Data indsamling</a:t>
            </a:r>
          </a:p>
        </p:txBody>
      </p:sp>
      <p:sp>
        <p:nvSpPr>
          <p:cNvPr id="10" name="Parallelogram 9">
            <a:extLst>
              <a:ext uri="{FF2B5EF4-FFF2-40B4-BE49-F238E27FC236}">
                <a16:creationId xmlns:a16="http://schemas.microsoft.com/office/drawing/2014/main" id="{21732F40-AC7B-B91D-8420-601A008D8E7B}"/>
              </a:ext>
            </a:extLst>
          </p:cNvPr>
          <p:cNvSpPr/>
          <p:nvPr/>
        </p:nvSpPr>
        <p:spPr>
          <a:xfrm>
            <a:off x="7529887" y="6310685"/>
            <a:ext cx="1518700" cy="326004"/>
          </a:xfrm>
          <a:prstGeom prst="parallelogram">
            <a:avLst/>
          </a:prstGeom>
          <a:solidFill>
            <a:srgbClr val="002060"/>
          </a:solidFill>
          <a:ln>
            <a:solidFill>
              <a:schemeClr val="tx2">
                <a:lumMod val="75000"/>
              </a:schemeClr>
            </a:solidFill>
          </a:ln>
          <a:effectLst>
            <a:glow rad="228600">
              <a:schemeClr val="accent5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w="114300" prst="hardEdg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1400" dirty="0">
                <a:solidFill>
                  <a:schemeClr val="tx2">
                    <a:lumMod val="50000"/>
                  </a:schemeClr>
                </a:solidFill>
              </a:rPr>
              <a:t>Præsentation</a:t>
            </a:r>
          </a:p>
        </p:txBody>
      </p:sp>
      <p:pic>
        <p:nvPicPr>
          <p:cNvPr id="14" name="Billede 13" descr="Et billede, der indeholder tekst, gul, indendørs, gulv&#10;&#10;AI-genereret indhold kan være ukorrekt.">
            <a:extLst>
              <a:ext uri="{FF2B5EF4-FFF2-40B4-BE49-F238E27FC236}">
                <a16:creationId xmlns:a16="http://schemas.microsoft.com/office/drawing/2014/main" id="{BFFBD5A9-E7F7-F3BD-8D2B-C9AC4FB528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4820" y="2070983"/>
            <a:ext cx="4118777" cy="3089083"/>
          </a:xfrm>
          <a:prstGeom prst="rect">
            <a:avLst/>
          </a:prstGeom>
          <a:effectLst>
            <a:softEdge rad="317500"/>
          </a:effectLst>
        </p:spPr>
      </p:pic>
      <p:pic>
        <p:nvPicPr>
          <p:cNvPr id="16" name="Billede 15" descr="Et billede, der indeholder tekst, gul, indendørs, jord&#10;&#10;AI-genereret indhold kan være ukorrekt.">
            <a:extLst>
              <a:ext uri="{FF2B5EF4-FFF2-40B4-BE49-F238E27FC236}">
                <a16:creationId xmlns:a16="http://schemas.microsoft.com/office/drawing/2014/main" id="{C7894E28-4CC5-90DC-4793-3CDD8C5465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8771" y="3639684"/>
            <a:ext cx="4055168" cy="3041376"/>
          </a:xfrm>
          <a:prstGeom prst="rect">
            <a:avLst/>
          </a:prstGeom>
          <a:effectLst>
            <a:softEdge rad="317500"/>
          </a:effectLst>
        </p:spPr>
      </p:pic>
      <p:pic>
        <p:nvPicPr>
          <p:cNvPr id="18" name="Billede 17" descr="Et billede, der indeholder indendørs, gul&#10;&#10;AI-genereret indhold kan være ukorrekt.">
            <a:extLst>
              <a:ext uri="{FF2B5EF4-FFF2-40B4-BE49-F238E27FC236}">
                <a16:creationId xmlns:a16="http://schemas.microsoft.com/office/drawing/2014/main" id="{5AF3C84E-4DEB-6DDA-54D8-BB39B29AF7D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80" y="3547608"/>
            <a:ext cx="4055166" cy="3041375"/>
          </a:xfrm>
          <a:prstGeom prst="rect">
            <a:avLst/>
          </a:prstGeom>
          <a:effectLst>
            <a:softEdge rad="317500"/>
          </a:effectLst>
        </p:spPr>
      </p:pic>
      <p:pic>
        <p:nvPicPr>
          <p:cNvPr id="20" name="Billede 19" descr="Et billede, der indeholder tekst, indendørs, gulv, gul&#10;&#10;AI-genereret indhold kan være ukorrekt.">
            <a:extLst>
              <a:ext uri="{FF2B5EF4-FFF2-40B4-BE49-F238E27FC236}">
                <a16:creationId xmlns:a16="http://schemas.microsoft.com/office/drawing/2014/main" id="{8E020377-391C-4910-257E-ECC6D2DDA4A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1855" y="201100"/>
            <a:ext cx="4055168" cy="3041376"/>
          </a:xfrm>
          <a:prstGeom prst="rect">
            <a:avLst/>
          </a:prstGeom>
          <a:effectLst>
            <a:softEdge rad="317500"/>
          </a:effectLst>
        </p:spPr>
      </p:pic>
    </p:spTree>
    <p:extLst>
      <p:ext uri="{BB962C8B-B14F-4D97-AF65-F5344CB8AC3E}">
        <p14:creationId xmlns:p14="http://schemas.microsoft.com/office/powerpoint/2010/main" val="29869242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4C6AF6-80CD-FACF-4B1B-BBB7F46F81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lelogram 3">
            <a:extLst>
              <a:ext uri="{FF2B5EF4-FFF2-40B4-BE49-F238E27FC236}">
                <a16:creationId xmlns:a16="http://schemas.microsoft.com/office/drawing/2014/main" id="{C4DA7F7E-07EE-0372-2D62-DD885542D558}"/>
              </a:ext>
            </a:extLst>
          </p:cNvPr>
          <p:cNvSpPr/>
          <p:nvPr/>
        </p:nvSpPr>
        <p:spPr>
          <a:xfrm>
            <a:off x="2973787" y="6310685"/>
            <a:ext cx="1518700" cy="326004"/>
          </a:xfrm>
          <a:prstGeom prst="parallelogram">
            <a:avLst/>
          </a:prstGeom>
          <a:solidFill>
            <a:srgbClr val="002060"/>
          </a:solidFill>
          <a:ln>
            <a:solidFill>
              <a:schemeClr val="tx2">
                <a:lumMod val="75000"/>
              </a:schemeClr>
            </a:solidFill>
          </a:ln>
          <a:effectLst>
            <a:glow rad="228600">
              <a:schemeClr val="accent5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1400" dirty="0">
                <a:solidFill>
                  <a:schemeClr val="tx2">
                    <a:lumMod val="50000"/>
                  </a:schemeClr>
                </a:solidFill>
              </a:rPr>
              <a:t>Projektets mål</a:t>
            </a:r>
          </a:p>
        </p:txBody>
      </p:sp>
      <p:sp>
        <p:nvSpPr>
          <p:cNvPr id="8" name="Parallelogram 7">
            <a:extLst>
              <a:ext uri="{FF2B5EF4-FFF2-40B4-BE49-F238E27FC236}">
                <a16:creationId xmlns:a16="http://schemas.microsoft.com/office/drawing/2014/main" id="{A2AC881C-13C4-4C31-0EDE-A394FB30D70B}"/>
              </a:ext>
            </a:extLst>
          </p:cNvPr>
          <p:cNvSpPr/>
          <p:nvPr/>
        </p:nvSpPr>
        <p:spPr>
          <a:xfrm>
            <a:off x="4492487" y="6310685"/>
            <a:ext cx="1518700" cy="326004"/>
          </a:xfrm>
          <a:prstGeom prst="parallelogram">
            <a:avLst/>
          </a:prstGeom>
          <a:solidFill>
            <a:srgbClr val="002060"/>
          </a:solidFill>
          <a:ln>
            <a:solidFill>
              <a:schemeClr val="tx2">
                <a:lumMod val="75000"/>
              </a:schemeClr>
            </a:solidFill>
          </a:ln>
          <a:effectLst>
            <a:glow rad="228600">
              <a:schemeClr val="accent5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1400" dirty="0">
                <a:solidFill>
                  <a:schemeClr val="tx2">
                    <a:lumMod val="50000"/>
                  </a:schemeClr>
                </a:solidFill>
              </a:rPr>
              <a:t>Design</a:t>
            </a:r>
          </a:p>
        </p:txBody>
      </p:sp>
      <p:sp>
        <p:nvSpPr>
          <p:cNvPr id="9" name="Parallelogram 8">
            <a:extLst>
              <a:ext uri="{FF2B5EF4-FFF2-40B4-BE49-F238E27FC236}">
                <a16:creationId xmlns:a16="http://schemas.microsoft.com/office/drawing/2014/main" id="{4046C027-A450-8C76-A909-6AA9DD6B69F0}"/>
              </a:ext>
            </a:extLst>
          </p:cNvPr>
          <p:cNvSpPr/>
          <p:nvPr/>
        </p:nvSpPr>
        <p:spPr>
          <a:xfrm>
            <a:off x="6011187" y="6310685"/>
            <a:ext cx="1518700" cy="326004"/>
          </a:xfrm>
          <a:prstGeom prst="parallelogram">
            <a:avLst/>
          </a:prstGeom>
          <a:solidFill>
            <a:srgbClr val="002060"/>
          </a:solidFill>
          <a:ln>
            <a:solidFill>
              <a:schemeClr val="tx2">
                <a:lumMod val="75000"/>
              </a:schemeClr>
            </a:solidFill>
          </a:ln>
          <a:effectLst>
            <a:glow rad="228600">
              <a:schemeClr val="accent5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1200" dirty="0">
                <a:solidFill>
                  <a:schemeClr val="tx2">
                    <a:lumMod val="50000"/>
                  </a:schemeClr>
                </a:solidFill>
              </a:rPr>
              <a:t>Data indsamling</a:t>
            </a:r>
          </a:p>
        </p:txBody>
      </p:sp>
      <p:sp>
        <p:nvSpPr>
          <p:cNvPr id="10" name="Parallelogram 9">
            <a:extLst>
              <a:ext uri="{FF2B5EF4-FFF2-40B4-BE49-F238E27FC236}">
                <a16:creationId xmlns:a16="http://schemas.microsoft.com/office/drawing/2014/main" id="{F87F3449-DC04-06D5-6CE6-7F803042C035}"/>
              </a:ext>
            </a:extLst>
          </p:cNvPr>
          <p:cNvSpPr/>
          <p:nvPr/>
        </p:nvSpPr>
        <p:spPr>
          <a:xfrm>
            <a:off x="7529887" y="6310685"/>
            <a:ext cx="1518700" cy="326004"/>
          </a:xfrm>
          <a:prstGeom prst="parallelogram">
            <a:avLst/>
          </a:prstGeom>
          <a:solidFill>
            <a:srgbClr val="002060"/>
          </a:solidFill>
          <a:ln>
            <a:solidFill>
              <a:schemeClr val="tx2">
                <a:lumMod val="75000"/>
              </a:schemeClr>
            </a:solidFill>
          </a:ln>
          <a:effectLst>
            <a:glow rad="228600">
              <a:schemeClr val="accent5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1400" dirty="0">
                <a:solidFill>
                  <a:schemeClr val="tx2">
                    <a:lumMod val="50000"/>
                  </a:schemeClr>
                </a:solidFill>
              </a:rPr>
              <a:t>Præsentation</a:t>
            </a:r>
          </a:p>
        </p:txBody>
      </p:sp>
      <p:sp>
        <p:nvSpPr>
          <p:cNvPr id="5" name="Tekstfelt 4">
            <a:extLst>
              <a:ext uri="{FF2B5EF4-FFF2-40B4-BE49-F238E27FC236}">
                <a16:creationId xmlns:a16="http://schemas.microsoft.com/office/drawing/2014/main" id="{BA96C2BA-FF58-E9C9-8895-0D8E7C594B34}"/>
              </a:ext>
            </a:extLst>
          </p:cNvPr>
          <p:cNvSpPr txBox="1"/>
          <p:nvPr/>
        </p:nvSpPr>
        <p:spPr>
          <a:xfrm>
            <a:off x="2295330" y="2211354"/>
            <a:ext cx="8295861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500" dirty="0" err="1">
                <a:gradFill flip="none" rotWithShape="1">
                  <a:gsLst>
                    <a:gs pos="0">
                      <a:schemeClr val="bg2"/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13500000" scaled="1"/>
                  <a:tileRect/>
                </a:gradFill>
                <a:latin typeface="Consolas" panose="020B0609020204030204" pitchFamily="49" charset="0"/>
              </a:rPr>
              <a:t>That’s</a:t>
            </a:r>
            <a:r>
              <a:rPr lang="da-DK" sz="11500" dirty="0">
                <a:gradFill flip="none" rotWithShape="1">
                  <a:gsLst>
                    <a:gs pos="0">
                      <a:schemeClr val="bg2"/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13500000" scaled="1"/>
                  <a:tileRect/>
                </a:gradFill>
                <a:latin typeface="Consolas" panose="020B0609020204030204" pitchFamily="49" charset="0"/>
              </a:rPr>
              <a:t> it.</a:t>
            </a:r>
          </a:p>
        </p:txBody>
      </p:sp>
    </p:spTree>
    <p:extLst>
      <p:ext uri="{BB962C8B-B14F-4D97-AF65-F5344CB8AC3E}">
        <p14:creationId xmlns:p14="http://schemas.microsoft.com/office/powerpoint/2010/main" val="28644363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2">
            <a:extLst>
              <a:ext uri="{FF2B5EF4-FFF2-40B4-BE49-F238E27FC236}">
                <a16:creationId xmlns:a16="http://schemas.microsoft.com/office/drawing/2014/main" id="{50C065C3-0FE3-4452-B765-CB05BBB2A9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 xmlns:p14="http://schemas.microsoft.com/office/powerpoint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9795E515-5F57-431F-9A0D-3A0419DF75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40" name="Rectangle 5">
              <a:extLst>
                <a:ext uri="{FF2B5EF4-FFF2-40B4-BE49-F238E27FC236}">
                  <a16:creationId xmlns:a16="http://schemas.microsoft.com/office/drawing/2014/main" id="{D45BCBFE-0478-4767-BF2E-FC2C548BA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41" name="Freeform 6">
              <a:extLst>
                <a:ext uri="{FF2B5EF4-FFF2-40B4-BE49-F238E27FC236}">
                  <a16:creationId xmlns:a16="http://schemas.microsoft.com/office/drawing/2014/main" id="{E903928F-F6DA-470C-81A0-CF7D9DE034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42" name="Freeform 7">
              <a:extLst>
                <a:ext uri="{FF2B5EF4-FFF2-40B4-BE49-F238E27FC236}">
                  <a16:creationId xmlns:a16="http://schemas.microsoft.com/office/drawing/2014/main" id="{ADA095F6-E326-4450-A2D6-DB2BF989B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43" name="Rectangle 8">
              <a:extLst>
                <a:ext uri="{FF2B5EF4-FFF2-40B4-BE49-F238E27FC236}">
                  <a16:creationId xmlns:a16="http://schemas.microsoft.com/office/drawing/2014/main" id="{6B067F9A-FDF2-49EC-B4FF-CD4B90F789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44" name="Freeform 9">
              <a:extLst>
                <a:ext uri="{FF2B5EF4-FFF2-40B4-BE49-F238E27FC236}">
                  <a16:creationId xmlns:a16="http://schemas.microsoft.com/office/drawing/2014/main" id="{F1331213-D19D-49FC-8616-168A14565A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45" name="Freeform 10">
              <a:extLst>
                <a:ext uri="{FF2B5EF4-FFF2-40B4-BE49-F238E27FC236}">
                  <a16:creationId xmlns:a16="http://schemas.microsoft.com/office/drawing/2014/main" id="{2ADFE242-96FC-4A14-8C59-90CD6DE1D9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46" name="Freeform 11">
              <a:extLst>
                <a:ext uri="{FF2B5EF4-FFF2-40B4-BE49-F238E27FC236}">
                  <a16:creationId xmlns:a16="http://schemas.microsoft.com/office/drawing/2014/main" id="{6A97B7BC-40BD-494B-9C6B-AF3045559A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47" name="Freeform 12">
              <a:extLst>
                <a:ext uri="{FF2B5EF4-FFF2-40B4-BE49-F238E27FC236}">
                  <a16:creationId xmlns:a16="http://schemas.microsoft.com/office/drawing/2014/main" id="{3D7F35CF-F44C-491F-904D-A31ED83213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48" name="Freeform 13">
              <a:extLst>
                <a:ext uri="{FF2B5EF4-FFF2-40B4-BE49-F238E27FC236}">
                  <a16:creationId xmlns:a16="http://schemas.microsoft.com/office/drawing/2014/main" id="{84D9BF7E-18C2-452C-B139-4ED58D7A03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49" name="Freeform 14">
              <a:extLst>
                <a:ext uri="{FF2B5EF4-FFF2-40B4-BE49-F238E27FC236}">
                  <a16:creationId xmlns:a16="http://schemas.microsoft.com/office/drawing/2014/main" id="{700A6223-AD38-426F-A6FE-7926CAEF31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50" name="Freeform 15">
              <a:extLst>
                <a:ext uri="{FF2B5EF4-FFF2-40B4-BE49-F238E27FC236}">
                  <a16:creationId xmlns:a16="http://schemas.microsoft.com/office/drawing/2014/main" id="{D172AA94-449F-45EB-94E6-67C186C32D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51" name="Freeform 16">
              <a:extLst>
                <a:ext uri="{FF2B5EF4-FFF2-40B4-BE49-F238E27FC236}">
                  <a16:creationId xmlns:a16="http://schemas.microsoft.com/office/drawing/2014/main" id="{A7D4F697-8937-4F4C-83C5-770B3FCB82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52" name="Freeform 17">
              <a:extLst>
                <a:ext uri="{FF2B5EF4-FFF2-40B4-BE49-F238E27FC236}">
                  <a16:creationId xmlns:a16="http://schemas.microsoft.com/office/drawing/2014/main" id="{10AF1D59-5117-4D47-8414-4BB61F944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53" name="Freeform 18">
              <a:extLst>
                <a:ext uri="{FF2B5EF4-FFF2-40B4-BE49-F238E27FC236}">
                  <a16:creationId xmlns:a16="http://schemas.microsoft.com/office/drawing/2014/main" id="{2387DC33-88B3-4718-8C94-41659EA33A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54" name="Freeform 19">
              <a:extLst>
                <a:ext uri="{FF2B5EF4-FFF2-40B4-BE49-F238E27FC236}">
                  <a16:creationId xmlns:a16="http://schemas.microsoft.com/office/drawing/2014/main" id="{D4E7EC64-4763-4F04-B2E4-E400364D72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55" name="Freeform 20">
              <a:extLst>
                <a:ext uri="{FF2B5EF4-FFF2-40B4-BE49-F238E27FC236}">
                  <a16:creationId xmlns:a16="http://schemas.microsoft.com/office/drawing/2014/main" id="{581717DF-9FD4-47CB-9579-E34DF7E875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56" name="Freeform 21">
              <a:extLst>
                <a:ext uri="{FF2B5EF4-FFF2-40B4-BE49-F238E27FC236}">
                  <a16:creationId xmlns:a16="http://schemas.microsoft.com/office/drawing/2014/main" id="{BCD8EF50-6E58-4B2D-90B6-AFF236A73B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57" name="Freeform 22">
              <a:extLst>
                <a:ext uri="{FF2B5EF4-FFF2-40B4-BE49-F238E27FC236}">
                  <a16:creationId xmlns:a16="http://schemas.microsoft.com/office/drawing/2014/main" id="{6524A268-142A-4CBF-BB8B-DC1FCBC8F7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58" name="Freeform 23">
              <a:extLst>
                <a:ext uri="{FF2B5EF4-FFF2-40B4-BE49-F238E27FC236}">
                  <a16:creationId xmlns:a16="http://schemas.microsoft.com/office/drawing/2014/main" id="{56A0E6F3-B76B-4813-B44B-56CE11A8A0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59" name="Freeform 24">
              <a:extLst>
                <a:ext uri="{FF2B5EF4-FFF2-40B4-BE49-F238E27FC236}">
                  <a16:creationId xmlns:a16="http://schemas.microsoft.com/office/drawing/2014/main" id="{A74CED8D-B902-4B76-9CC8-30A09B2FA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60" name="Freeform 25">
              <a:extLst>
                <a:ext uri="{FF2B5EF4-FFF2-40B4-BE49-F238E27FC236}">
                  <a16:creationId xmlns:a16="http://schemas.microsoft.com/office/drawing/2014/main" id="{ED007BD7-ED56-4566-B1FF-707160024A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61" name="Freeform 26">
              <a:extLst>
                <a:ext uri="{FF2B5EF4-FFF2-40B4-BE49-F238E27FC236}">
                  <a16:creationId xmlns:a16="http://schemas.microsoft.com/office/drawing/2014/main" id="{90AD48D2-5BC8-4C80-B126-B1A201242B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62" name="Freeform 27">
              <a:extLst>
                <a:ext uri="{FF2B5EF4-FFF2-40B4-BE49-F238E27FC236}">
                  <a16:creationId xmlns:a16="http://schemas.microsoft.com/office/drawing/2014/main" id="{BE14C82F-9F35-4D61-B758-7BCE32DEC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63" name="Freeform 28">
              <a:extLst>
                <a:ext uri="{FF2B5EF4-FFF2-40B4-BE49-F238E27FC236}">
                  <a16:creationId xmlns:a16="http://schemas.microsoft.com/office/drawing/2014/main" id="{6540CE06-9028-497A-AC64-CF0ED60A74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64" name="Freeform 29">
              <a:extLst>
                <a:ext uri="{FF2B5EF4-FFF2-40B4-BE49-F238E27FC236}">
                  <a16:creationId xmlns:a16="http://schemas.microsoft.com/office/drawing/2014/main" id="{A4825B3B-52CD-4F08-BA02-6C2B0EFEDE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65" name="Freeform 30">
              <a:extLst>
                <a:ext uri="{FF2B5EF4-FFF2-40B4-BE49-F238E27FC236}">
                  <a16:creationId xmlns:a16="http://schemas.microsoft.com/office/drawing/2014/main" id="{6877A5EF-B8B8-44D3-AA57-4BBF89206D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66" name="Freeform 31">
              <a:extLst>
                <a:ext uri="{FF2B5EF4-FFF2-40B4-BE49-F238E27FC236}">
                  <a16:creationId xmlns:a16="http://schemas.microsoft.com/office/drawing/2014/main" id="{00BB365C-9180-4208-92CF-AB6A88848C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67" name="Freeform 32">
              <a:extLst>
                <a:ext uri="{FF2B5EF4-FFF2-40B4-BE49-F238E27FC236}">
                  <a16:creationId xmlns:a16="http://schemas.microsoft.com/office/drawing/2014/main" id="{8D1134D2-53A6-41D5-AC1A-5254A2FBD0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68" name="Rectangle 33">
              <a:extLst>
                <a:ext uri="{FF2B5EF4-FFF2-40B4-BE49-F238E27FC236}">
                  <a16:creationId xmlns:a16="http://schemas.microsoft.com/office/drawing/2014/main" id="{24C7FA73-07CD-479A-9B9E-DAD4D3B2B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69" name="Freeform 34">
              <a:extLst>
                <a:ext uri="{FF2B5EF4-FFF2-40B4-BE49-F238E27FC236}">
                  <a16:creationId xmlns:a16="http://schemas.microsoft.com/office/drawing/2014/main" id="{AB24DF92-B081-4701-B58D-913261A00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70" name="Freeform 35">
              <a:extLst>
                <a:ext uri="{FF2B5EF4-FFF2-40B4-BE49-F238E27FC236}">
                  <a16:creationId xmlns:a16="http://schemas.microsoft.com/office/drawing/2014/main" id="{AB4DF275-6B82-4AA9-A7A9-138E631E30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71" name="Freeform 36">
              <a:extLst>
                <a:ext uri="{FF2B5EF4-FFF2-40B4-BE49-F238E27FC236}">
                  <a16:creationId xmlns:a16="http://schemas.microsoft.com/office/drawing/2014/main" id="{972A3812-16AD-453E-B1E6-9F39894F79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72" name="Freeform 37">
              <a:extLst>
                <a:ext uri="{FF2B5EF4-FFF2-40B4-BE49-F238E27FC236}">
                  <a16:creationId xmlns:a16="http://schemas.microsoft.com/office/drawing/2014/main" id="{8FB6759A-BAD8-4073-86A2-6DDD73DE2A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73" name="Freeform 38">
              <a:extLst>
                <a:ext uri="{FF2B5EF4-FFF2-40B4-BE49-F238E27FC236}">
                  <a16:creationId xmlns:a16="http://schemas.microsoft.com/office/drawing/2014/main" id="{9FCCB0F4-1178-47C1-9EE2-234EA715C1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74" name="Freeform 39">
              <a:extLst>
                <a:ext uri="{FF2B5EF4-FFF2-40B4-BE49-F238E27FC236}">
                  <a16:creationId xmlns:a16="http://schemas.microsoft.com/office/drawing/2014/main" id="{CB01BF0B-7EB0-4C18-80BE-20D2EAC048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75" name="Freeform 40">
              <a:extLst>
                <a:ext uri="{FF2B5EF4-FFF2-40B4-BE49-F238E27FC236}">
                  <a16:creationId xmlns:a16="http://schemas.microsoft.com/office/drawing/2014/main" id="{3266E9DA-C937-48E0-8F98-90A467760F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76" name="Freeform 41">
              <a:extLst>
                <a:ext uri="{FF2B5EF4-FFF2-40B4-BE49-F238E27FC236}">
                  <a16:creationId xmlns:a16="http://schemas.microsoft.com/office/drawing/2014/main" id="{A8A9C00D-0425-4E68-A1DE-BCE5BD6BBD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77" name="Freeform 42">
              <a:extLst>
                <a:ext uri="{FF2B5EF4-FFF2-40B4-BE49-F238E27FC236}">
                  <a16:creationId xmlns:a16="http://schemas.microsoft.com/office/drawing/2014/main" id="{46230904-E744-4B55-84FF-826A6B737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78" name="Freeform 43">
              <a:extLst>
                <a:ext uri="{FF2B5EF4-FFF2-40B4-BE49-F238E27FC236}">
                  <a16:creationId xmlns:a16="http://schemas.microsoft.com/office/drawing/2014/main" id="{D4291668-8AF0-4784-BC06-870768F53F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79" name="Freeform 44">
              <a:extLst>
                <a:ext uri="{FF2B5EF4-FFF2-40B4-BE49-F238E27FC236}">
                  <a16:creationId xmlns:a16="http://schemas.microsoft.com/office/drawing/2014/main" id="{D917DCBD-774B-4AAF-92AE-D18289FFC4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80" name="Rectangle 45">
              <a:extLst>
                <a:ext uri="{FF2B5EF4-FFF2-40B4-BE49-F238E27FC236}">
                  <a16:creationId xmlns:a16="http://schemas.microsoft.com/office/drawing/2014/main" id="{9E50122E-0F19-4D65-9CB2-E22C3EA84A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81" name="Freeform 46">
              <a:extLst>
                <a:ext uri="{FF2B5EF4-FFF2-40B4-BE49-F238E27FC236}">
                  <a16:creationId xmlns:a16="http://schemas.microsoft.com/office/drawing/2014/main" id="{BC28A765-6E8B-4352-BD0C-35474F70AC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82" name="Freeform 47">
              <a:extLst>
                <a:ext uri="{FF2B5EF4-FFF2-40B4-BE49-F238E27FC236}">
                  <a16:creationId xmlns:a16="http://schemas.microsoft.com/office/drawing/2014/main" id="{0AC30A17-F494-44EB-9817-1B8B255CE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83" name="Freeform 48">
              <a:extLst>
                <a:ext uri="{FF2B5EF4-FFF2-40B4-BE49-F238E27FC236}">
                  <a16:creationId xmlns:a16="http://schemas.microsoft.com/office/drawing/2014/main" id="{6088D59F-32BD-4932-9C22-9AA0FCDA74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84" name="Freeform 49">
              <a:extLst>
                <a:ext uri="{FF2B5EF4-FFF2-40B4-BE49-F238E27FC236}">
                  <a16:creationId xmlns:a16="http://schemas.microsoft.com/office/drawing/2014/main" id="{B18BBE45-5F21-47FA-B291-AC802D715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85" name="Freeform 50">
              <a:extLst>
                <a:ext uri="{FF2B5EF4-FFF2-40B4-BE49-F238E27FC236}">
                  <a16:creationId xmlns:a16="http://schemas.microsoft.com/office/drawing/2014/main" id="{A1BD992D-1C4B-4E69-A627-A45D8958E0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86" name="Freeform 51">
              <a:extLst>
                <a:ext uri="{FF2B5EF4-FFF2-40B4-BE49-F238E27FC236}">
                  <a16:creationId xmlns:a16="http://schemas.microsoft.com/office/drawing/2014/main" id="{571C0498-7105-455E-8B0A-233F850F18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87" name="Freeform 52">
              <a:extLst>
                <a:ext uri="{FF2B5EF4-FFF2-40B4-BE49-F238E27FC236}">
                  <a16:creationId xmlns:a16="http://schemas.microsoft.com/office/drawing/2014/main" id="{F6FA78CC-C0B1-422F-B535-05580A9716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88" name="Freeform 53">
              <a:extLst>
                <a:ext uri="{FF2B5EF4-FFF2-40B4-BE49-F238E27FC236}">
                  <a16:creationId xmlns:a16="http://schemas.microsoft.com/office/drawing/2014/main" id="{49A1BACF-EE5E-46F8-8968-D4CF18BC01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89" name="Freeform 54">
              <a:extLst>
                <a:ext uri="{FF2B5EF4-FFF2-40B4-BE49-F238E27FC236}">
                  <a16:creationId xmlns:a16="http://schemas.microsoft.com/office/drawing/2014/main" id="{0AF8DFAF-8AF7-453E-AED7-89E59FBD7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90" name="Freeform 55">
              <a:extLst>
                <a:ext uri="{FF2B5EF4-FFF2-40B4-BE49-F238E27FC236}">
                  <a16:creationId xmlns:a16="http://schemas.microsoft.com/office/drawing/2014/main" id="{F8C26D97-8DA4-4556-92E4-2AE66B365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91" name="Freeform 56">
              <a:extLst>
                <a:ext uri="{FF2B5EF4-FFF2-40B4-BE49-F238E27FC236}">
                  <a16:creationId xmlns:a16="http://schemas.microsoft.com/office/drawing/2014/main" id="{EEF9D855-A8A7-44CC-919C-BEA327F254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92" name="Freeform 57">
              <a:extLst>
                <a:ext uri="{FF2B5EF4-FFF2-40B4-BE49-F238E27FC236}">
                  <a16:creationId xmlns:a16="http://schemas.microsoft.com/office/drawing/2014/main" id="{11F0B045-803C-4067-A182-066EEB2C4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93" name="Freeform 58">
              <a:extLst>
                <a:ext uri="{FF2B5EF4-FFF2-40B4-BE49-F238E27FC236}">
                  <a16:creationId xmlns:a16="http://schemas.microsoft.com/office/drawing/2014/main" id="{3C1FCACB-EFEF-4B54-99A6-E327A637C2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068ACACB-DD9E-4155-84BF-8E4D43DEC1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96" name="Rectangle 95">
              <a:extLst>
                <a:ext uri="{FF2B5EF4-FFF2-40B4-BE49-F238E27FC236}">
                  <a16:creationId xmlns:a16="http://schemas.microsoft.com/office/drawing/2014/main" id="{8A7B0AF6-6256-4262-A76E-47B08EAB92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7" name="Picture 2">
              <a:extLst>
                <a:ext uri="{FF2B5EF4-FFF2-40B4-BE49-F238E27FC236}">
                  <a16:creationId xmlns:a16="http://schemas.microsoft.com/office/drawing/2014/main" id="{8034A3B1-2FBE-4771-84C6-797415E99D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2" name="Picture 19" descr="En væg, der er malet med en pil og en målskiven">
            <a:extLst>
              <a:ext uri="{FF2B5EF4-FFF2-40B4-BE49-F238E27FC236}">
                <a16:creationId xmlns:a16="http://schemas.microsoft.com/office/drawing/2014/main" id="{9EC0CEDB-4528-BFB1-C520-06BEEF3236B9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alphaModFix/>
          </a:blip>
          <a:srcRect t="10154" b="11152"/>
          <a:stretch>
            <a:fillRect/>
          </a:stretch>
        </p:blipFill>
        <p:spPr>
          <a:xfrm>
            <a:off x="3611" y="10"/>
            <a:ext cx="12188389" cy="6857990"/>
          </a:xfrm>
          <a:prstGeom prst="rect">
            <a:avLst/>
          </a:prstGeom>
        </p:spPr>
      </p:pic>
      <p:grpSp>
        <p:nvGrpSpPr>
          <p:cNvPr id="99" name="Group 98">
            <a:extLst>
              <a:ext uri="{FF2B5EF4-FFF2-40B4-BE49-F238E27FC236}">
                <a16:creationId xmlns:a16="http://schemas.microsoft.com/office/drawing/2014/main" id="{BF3AEE19-128A-4FF8-954B-A9724F42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100" name="Round Diagonal Corner Rectangle 7">
              <a:extLst>
                <a:ext uri="{FF2B5EF4-FFF2-40B4-BE49-F238E27FC236}">
                  <a16:creationId xmlns:a16="http://schemas.microsoft.com/office/drawing/2014/main" id="{80F57FCB-2163-4EF8-B6A7-023F6B877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77AB9C7F-4D09-4E13-BD9A-E5C14E37AF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102" name="Freeform 32">
                <a:extLst>
                  <a:ext uri="{FF2B5EF4-FFF2-40B4-BE49-F238E27FC236}">
                    <a16:creationId xmlns:a16="http://schemas.microsoft.com/office/drawing/2014/main" id="{043B40A6-216C-4409-942A-16B4141973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da-DK"/>
              </a:p>
            </p:txBody>
          </p:sp>
          <p:sp>
            <p:nvSpPr>
              <p:cNvPr id="103" name="Freeform 33">
                <a:extLst>
                  <a:ext uri="{FF2B5EF4-FFF2-40B4-BE49-F238E27FC236}">
                    <a16:creationId xmlns:a16="http://schemas.microsoft.com/office/drawing/2014/main" id="{6F5ED6F5-BEC7-4798-943B-12105A5178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da-DK"/>
              </a:p>
            </p:txBody>
          </p:sp>
          <p:sp>
            <p:nvSpPr>
              <p:cNvPr id="104" name="Freeform 34">
                <a:extLst>
                  <a:ext uri="{FF2B5EF4-FFF2-40B4-BE49-F238E27FC236}">
                    <a16:creationId xmlns:a16="http://schemas.microsoft.com/office/drawing/2014/main" id="{45C6ABB9-CB59-444A-9A14-96A037BC422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da-DK"/>
              </a:p>
            </p:txBody>
          </p:sp>
          <p:sp>
            <p:nvSpPr>
              <p:cNvPr id="105" name="Freeform 37">
                <a:extLst>
                  <a:ext uri="{FF2B5EF4-FFF2-40B4-BE49-F238E27FC236}">
                    <a16:creationId xmlns:a16="http://schemas.microsoft.com/office/drawing/2014/main" id="{C5F74DA3-506A-4911-BADD-B5DADFA9C5E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da-DK"/>
              </a:p>
            </p:txBody>
          </p:sp>
          <p:sp>
            <p:nvSpPr>
              <p:cNvPr id="106" name="Freeform 35">
                <a:extLst>
                  <a:ext uri="{FF2B5EF4-FFF2-40B4-BE49-F238E27FC236}">
                    <a16:creationId xmlns:a16="http://schemas.microsoft.com/office/drawing/2014/main" id="{364BA096-7428-4C20-ABC8-CEBBC3E678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da-DK"/>
              </a:p>
            </p:txBody>
          </p:sp>
          <p:sp>
            <p:nvSpPr>
              <p:cNvPr id="107" name="Freeform 36">
                <a:extLst>
                  <a:ext uri="{FF2B5EF4-FFF2-40B4-BE49-F238E27FC236}">
                    <a16:creationId xmlns:a16="http://schemas.microsoft.com/office/drawing/2014/main" id="{25CA3B41-F8C1-48AF-B4B0-83A0E662AA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da-DK"/>
              </a:p>
            </p:txBody>
          </p:sp>
          <p:sp>
            <p:nvSpPr>
              <p:cNvPr id="108" name="Freeform 38">
                <a:extLst>
                  <a:ext uri="{FF2B5EF4-FFF2-40B4-BE49-F238E27FC236}">
                    <a16:creationId xmlns:a16="http://schemas.microsoft.com/office/drawing/2014/main" id="{A2E4BFFC-0D72-4691-AC6F-6D446092C8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da-DK"/>
              </a:p>
            </p:txBody>
          </p:sp>
          <p:sp>
            <p:nvSpPr>
              <p:cNvPr id="109" name="Freeform 39">
                <a:extLst>
                  <a:ext uri="{FF2B5EF4-FFF2-40B4-BE49-F238E27FC236}">
                    <a16:creationId xmlns:a16="http://schemas.microsoft.com/office/drawing/2014/main" id="{7E81AA48-AA02-4008-9B21-B1BB050424C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da-DK"/>
              </a:p>
            </p:txBody>
          </p:sp>
          <p:sp>
            <p:nvSpPr>
              <p:cNvPr id="110" name="Freeform 40">
                <a:extLst>
                  <a:ext uri="{FF2B5EF4-FFF2-40B4-BE49-F238E27FC236}">
                    <a16:creationId xmlns:a16="http://schemas.microsoft.com/office/drawing/2014/main" id="{08B8F28E-CB03-4B11-8575-F1AB3A12A3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da-DK"/>
              </a:p>
            </p:txBody>
          </p:sp>
          <p:sp>
            <p:nvSpPr>
              <p:cNvPr id="111" name="Rectangle 41">
                <a:extLst>
                  <a:ext uri="{FF2B5EF4-FFF2-40B4-BE49-F238E27FC236}">
                    <a16:creationId xmlns:a16="http://schemas.microsoft.com/office/drawing/2014/main" id="{6F2B917E-B873-4E35-8D18-F116784B50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da-DK"/>
              </a:p>
            </p:txBody>
          </p:sp>
          <p:sp>
            <p:nvSpPr>
              <p:cNvPr id="112" name="Freeform 32">
                <a:extLst>
                  <a:ext uri="{FF2B5EF4-FFF2-40B4-BE49-F238E27FC236}">
                    <a16:creationId xmlns:a16="http://schemas.microsoft.com/office/drawing/2014/main" id="{DA0EBFF7-C330-4AEE-806E-6A2D745425F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da-DK"/>
              </a:p>
            </p:txBody>
          </p:sp>
          <p:sp>
            <p:nvSpPr>
              <p:cNvPr id="113" name="Freeform 33">
                <a:extLst>
                  <a:ext uri="{FF2B5EF4-FFF2-40B4-BE49-F238E27FC236}">
                    <a16:creationId xmlns:a16="http://schemas.microsoft.com/office/drawing/2014/main" id="{2A66CF61-D72F-4E03-B74E-4BDD67D1CA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da-DK"/>
              </a:p>
            </p:txBody>
          </p:sp>
          <p:sp>
            <p:nvSpPr>
              <p:cNvPr id="114" name="Freeform 34">
                <a:extLst>
                  <a:ext uri="{FF2B5EF4-FFF2-40B4-BE49-F238E27FC236}">
                    <a16:creationId xmlns:a16="http://schemas.microsoft.com/office/drawing/2014/main" id="{04DE5338-105A-4EB0-8FE2-D41DC2F984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da-DK"/>
              </a:p>
            </p:txBody>
          </p:sp>
          <p:sp>
            <p:nvSpPr>
              <p:cNvPr id="115" name="Freeform 37">
                <a:extLst>
                  <a:ext uri="{FF2B5EF4-FFF2-40B4-BE49-F238E27FC236}">
                    <a16:creationId xmlns:a16="http://schemas.microsoft.com/office/drawing/2014/main" id="{C9A1C85F-5B5B-47FA-8C0C-66F75C2741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da-DK"/>
              </a:p>
            </p:txBody>
          </p:sp>
          <p:sp>
            <p:nvSpPr>
              <p:cNvPr id="116" name="Freeform 35">
                <a:extLst>
                  <a:ext uri="{FF2B5EF4-FFF2-40B4-BE49-F238E27FC236}">
                    <a16:creationId xmlns:a16="http://schemas.microsoft.com/office/drawing/2014/main" id="{75F79533-DD24-4E6A-83A1-9E21DF5651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da-DK"/>
              </a:p>
            </p:txBody>
          </p:sp>
          <p:sp>
            <p:nvSpPr>
              <p:cNvPr id="117" name="Freeform 36">
                <a:extLst>
                  <a:ext uri="{FF2B5EF4-FFF2-40B4-BE49-F238E27FC236}">
                    <a16:creationId xmlns:a16="http://schemas.microsoft.com/office/drawing/2014/main" id="{376D6142-024F-4BD4-95B7-A6D05EF593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da-DK"/>
              </a:p>
            </p:txBody>
          </p:sp>
          <p:sp>
            <p:nvSpPr>
              <p:cNvPr id="118" name="Freeform 38">
                <a:extLst>
                  <a:ext uri="{FF2B5EF4-FFF2-40B4-BE49-F238E27FC236}">
                    <a16:creationId xmlns:a16="http://schemas.microsoft.com/office/drawing/2014/main" id="{CD28FD54-698D-4BAD-92FC-2897067450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da-DK"/>
              </a:p>
            </p:txBody>
          </p:sp>
          <p:sp>
            <p:nvSpPr>
              <p:cNvPr id="119" name="Freeform 39">
                <a:extLst>
                  <a:ext uri="{FF2B5EF4-FFF2-40B4-BE49-F238E27FC236}">
                    <a16:creationId xmlns:a16="http://schemas.microsoft.com/office/drawing/2014/main" id="{47EFA16F-61E8-404C-840D-A8AE44F51F7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da-DK"/>
              </a:p>
            </p:txBody>
          </p:sp>
          <p:sp>
            <p:nvSpPr>
              <p:cNvPr id="120" name="Freeform 40">
                <a:extLst>
                  <a:ext uri="{FF2B5EF4-FFF2-40B4-BE49-F238E27FC236}">
                    <a16:creationId xmlns:a16="http://schemas.microsoft.com/office/drawing/2014/main" id="{09E4A29B-6AEB-4F87-9189-F506B278A7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da-DK"/>
              </a:p>
            </p:txBody>
          </p:sp>
          <p:sp>
            <p:nvSpPr>
              <p:cNvPr id="121" name="Rectangle 41">
                <a:extLst>
                  <a:ext uri="{FF2B5EF4-FFF2-40B4-BE49-F238E27FC236}">
                    <a16:creationId xmlns:a16="http://schemas.microsoft.com/office/drawing/2014/main" id="{338E5AEE-F711-46EB-9890-E720C8B852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da-DK"/>
              </a:p>
            </p:txBody>
          </p:sp>
        </p:grp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290A8CC6-AAB2-B90E-CDBC-2C2E418CCD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2328334"/>
            <a:ext cx="6858000" cy="136789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/>
              <a:t>Projektets mål</a:t>
            </a:r>
          </a:p>
        </p:txBody>
      </p:sp>
    </p:spTree>
    <p:extLst>
      <p:ext uri="{BB962C8B-B14F-4D97-AF65-F5344CB8AC3E}">
        <p14:creationId xmlns:p14="http://schemas.microsoft.com/office/powerpoint/2010/main" val="4431690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A16965-EFF5-AD1D-B092-E5D986053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At kunne fremstille et </a:t>
            </a:r>
            <a:r>
              <a:rPr lang="da-DK" dirty="0" err="1"/>
              <a:t>iot</a:t>
            </a:r>
            <a:r>
              <a:rPr lang="da-DK" dirty="0"/>
              <a:t> </a:t>
            </a:r>
            <a:r>
              <a:rPr lang="da-DK" dirty="0" err="1"/>
              <a:t>device</a:t>
            </a:r>
            <a:endParaRPr lang="da-DK" dirty="0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783376EC-C8E6-BD11-33A5-93142AFD912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da-DK" dirty="0"/>
              <a:t>Design af sensor hub</a:t>
            </a:r>
          </a:p>
          <a:p>
            <a:pPr lvl="1"/>
            <a:r>
              <a:rPr lang="da-DK" dirty="0"/>
              <a:t>Hvilke sensorer var til rådighed</a:t>
            </a:r>
          </a:p>
          <a:p>
            <a:pPr lvl="1"/>
            <a:r>
              <a:rPr lang="da-DK" dirty="0"/>
              <a:t>Hvilke var relevante</a:t>
            </a:r>
          </a:p>
          <a:p>
            <a:r>
              <a:rPr lang="da-DK" dirty="0"/>
              <a:t>Data indsamling</a:t>
            </a:r>
          </a:p>
          <a:p>
            <a:pPr lvl="1"/>
            <a:r>
              <a:rPr lang="da-DK" dirty="0"/>
              <a:t>Hvad kunne lade sig gøre</a:t>
            </a:r>
          </a:p>
          <a:p>
            <a:endParaRPr lang="da-DK" dirty="0"/>
          </a:p>
        </p:txBody>
      </p:sp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3E74262E-197C-3325-B59D-2957F0DC912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da-DK" dirty="0"/>
              <a:t>Data overførsel</a:t>
            </a:r>
          </a:p>
          <a:p>
            <a:pPr lvl="1"/>
            <a:r>
              <a:rPr lang="da-DK" dirty="0"/>
              <a:t>Hvordan kunne jeg gøre det</a:t>
            </a:r>
          </a:p>
          <a:p>
            <a:r>
              <a:rPr lang="da-DK" dirty="0"/>
              <a:t>Data præsentation</a:t>
            </a:r>
          </a:p>
          <a:p>
            <a:pPr lvl="1"/>
            <a:r>
              <a:rPr lang="da-DK" dirty="0"/>
              <a:t>Hvordan kunne data gøres brugbar</a:t>
            </a:r>
          </a:p>
        </p:txBody>
      </p:sp>
      <p:sp>
        <p:nvSpPr>
          <p:cNvPr id="5" name="Parallelogram 4">
            <a:extLst>
              <a:ext uri="{FF2B5EF4-FFF2-40B4-BE49-F238E27FC236}">
                <a16:creationId xmlns:a16="http://schemas.microsoft.com/office/drawing/2014/main" id="{05F05CC1-7A80-C2FC-9FF3-39B2EB355E18}"/>
              </a:ext>
            </a:extLst>
          </p:cNvPr>
          <p:cNvSpPr/>
          <p:nvPr/>
        </p:nvSpPr>
        <p:spPr>
          <a:xfrm>
            <a:off x="2973787" y="6310685"/>
            <a:ext cx="1518700" cy="326004"/>
          </a:xfrm>
          <a:prstGeom prst="parallelogram">
            <a:avLst/>
          </a:prstGeom>
          <a:solidFill>
            <a:srgbClr val="002060"/>
          </a:solidFill>
          <a:ln>
            <a:solidFill>
              <a:schemeClr val="tx2">
                <a:lumMod val="75000"/>
              </a:schemeClr>
            </a:solidFill>
          </a:ln>
          <a:effectLst>
            <a:glow rad="228600">
              <a:schemeClr val="accent5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w="114300" prst="hardEdg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1400" dirty="0">
                <a:solidFill>
                  <a:schemeClr val="tx2">
                    <a:lumMod val="50000"/>
                  </a:schemeClr>
                </a:solidFill>
              </a:rPr>
              <a:t>Projektets mål</a:t>
            </a:r>
          </a:p>
        </p:txBody>
      </p:sp>
      <p:sp>
        <p:nvSpPr>
          <p:cNvPr id="6" name="Parallelogram 5">
            <a:extLst>
              <a:ext uri="{FF2B5EF4-FFF2-40B4-BE49-F238E27FC236}">
                <a16:creationId xmlns:a16="http://schemas.microsoft.com/office/drawing/2014/main" id="{ED42A41E-0D9C-C759-72CE-DF87C45C5C30}"/>
              </a:ext>
            </a:extLst>
          </p:cNvPr>
          <p:cNvSpPr/>
          <p:nvPr/>
        </p:nvSpPr>
        <p:spPr>
          <a:xfrm>
            <a:off x="4492487" y="6310685"/>
            <a:ext cx="1518700" cy="326004"/>
          </a:xfrm>
          <a:prstGeom prst="parallelogram">
            <a:avLst/>
          </a:prstGeom>
          <a:solidFill>
            <a:srgbClr val="002060"/>
          </a:solidFill>
          <a:ln>
            <a:solidFill>
              <a:schemeClr val="tx2">
                <a:lumMod val="75000"/>
              </a:schemeClr>
            </a:solidFill>
          </a:ln>
          <a:effectLst>
            <a:glow rad="228600">
              <a:schemeClr val="accent5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1400" dirty="0">
                <a:solidFill>
                  <a:schemeClr val="tx2">
                    <a:lumMod val="50000"/>
                  </a:schemeClr>
                </a:solidFill>
              </a:rPr>
              <a:t>Design</a:t>
            </a:r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123A2FEA-509F-4FD4-89F0-26CD63528628}"/>
              </a:ext>
            </a:extLst>
          </p:cNvPr>
          <p:cNvSpPr/>
          <p:nvPr/>
        </p:nvSpPr>
        <p:spPr>
          <a:xfrm>
            <a:off x="6011187" y="6310685"/>
            <a:ext cx="1518700" cy="326004"/>
          </a:xfrm>
          <a:prstGeom prst="parallelogram">
            <a:avLst/>
          </a:prstGeom>
          <a:solidFill>
            <a:srgbClr val="002060"/>
          </a:solidFill>
          <a:ln>
            <a:solidFill>
              <a:schemeClr val="tx2">
                <a:lumMod val="75000"/>
              </a:schemeClr>
            </a:solidFill>
          </a:ln>
          <a:effectLst>
            <a:glow rad="228600">
              <a:schemeClr val="accent5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1200" dirty="0">
                <a:solidFill>
                  <a:schemeClr val="tx2">
                    <a:lumMod val="50000"/>
                  </a:schemeClr>
                </a:solidFill>
              </a:rPr>
              <a:t>Data indsamling</a:t>
            </a:r>
          </a:p>
        </p:txBody>
      </p:sp>
      <p:sp>
        <p:nvSpPr>
          <p:cNvPr id="8" name="Parallelogram 7">
            <a:extLst>
              <a:ext uri="{FF2B5EF4-FFF2-40B4-BE49-F238E27FC236}">
                <a16:creationId xmlns:a16="http://schemas.microsoft.com/office/drawing/2014/main" id="{0E59FDA4-7D8C-A7CC-0B61-11ADE4A3ABE7}"/>
              </a:ext>
            </a:extLst>
          </p:cNvPr>
          <p:cNvSpPr/>
          <p:nvPr/>
        </p:nvSpPr>
        <p:spPr>
          <a:xfrm>
            <a:off x="7529887" y="6310685"/>
            <a:ext cx="1518700" cy="326004"/>
          </a:xfrm>
          <a:prstGeom prst="parallelogram">
            <a:avLst/>
          </a:prstGeom>
          <a:solidFill>
            <a:srgbClr val="002060"/>
          </a:solidFill>
          <a:ln>
            <a:solidFill>
              <a:schemeClr val="tx2">
                <a:lumMod val="75000"/>
              </a:schemeClr>
            </a:solidFill>
          </a:ln>
          <a:effectLst>
            <a:glow rad="228600">
              <a:schemeClr val="accent5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1400" dirty="0">
                <a:solidFill>
                  <a:schemeClr val="tx2">
                    <a:lumMod val="50000"/>
                  </a:schemeClr>
                </a:solidFill>
              </a:rPr>
              <a:t>Præsentation</a:t>
            </a:r>
          </a:p>
        </p:txBody>
      </p:sp>
    </p:spTree>
    <p:extLst>
      <p:ext uri="{BB962C8B-B14F-4D97-AF65-F5344CB8AC3E}">
        <p14:creationId xmlns:p14="http://schemas.microsoft.com/office/powerpoint/2010/main" val="14526154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50C065C3-0FE3-4452-B765-CB05BBB2A9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 xmlns:p14="http://schemas.microsoft.com/office/powerpoint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9795E515-5F57-431F-9A0D-3A0419DF75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D45BCBFE-0478-4767-BF2E-FC2C548BA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E903928F-F6DA-470C-81A0-CF7D9DE034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ADA095F6-E326-4450-A2D6-DB2BF989B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16" name="Rectangle 8">
              <a:extLst>
                <a:ext uri="{FF2B5EF4-FFF2-40B4-BE49-F238E27FC236}">
                  <a16:creationId xmlns:a16="http://schemas.microsoft.com/office/drawing/2014/main" id="{6B067F9A-FDF2-49EC-B4FF-CD4B90F789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F1331213-D19D-49FC-8616-168A14565A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2ADFE242-96FC-4A14-8C59-90CD6DE1D9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6A97B7BC-40BD-494B-9C6B-AF3045559A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3D7F35CF-F44C-491F-904D-A31ED83213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84D9BF7E-18C2-452C-B139-4ED58D7A03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700A6223-AD38-426F-A6FE-7926CAEF31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D172AA94-449F-45EB-94E6-67C186C32D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24" name="Freeform 16">
              <a:extLst>
                <a:ext uri="{FF2B5EF4-FFF2-40B4-BE49-F238E27FC236}">
                  <a16:creationId xmlns:a16="http://schemas.microsoft.com/office/drawing/2014/main" id="{A7D4F697-8937-4F4C-83C5-770B3FCB82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10AF1D59-5117-4D47-8414-4BB61F944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2387DC33-88B3-4718-8C94-41659EA33A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D4E7EC64-4763-4F04-B2E4-E400364D72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581717DF-9FD4-47CB-9579-E34DF7E875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29" name="Freeform 21">
              <a:extLst>
                <a:ext uri="{FF2B5EF4-FFF2-40B4-BE49-F238E27FC236}">
                  <a16:creationId xmlns:a16="http://schemas.microsoft.com/office/drawing/2014/main" id="{BCD8EF50-6E58-4B2D-90B6-AFF236A73B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6524A268-142A-4CBF-BB8B-DC1FCBC8F7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56A0E6F3-B76B-4813-B44B-56CE11A8A0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A74CED8D-B902-4B76-9CC8-30A09B2FA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ED007BD7-ED56-4566-B1FF-707160024A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90AD48D2-5BC8-4C80-B126-B1A201242B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BE14C82F-9F35-4D61-B758-7BCE32DEC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6540CE06-9028-497A-AC64-CF0ED60A74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A4825B3B-52CD-4F08-BA02-6C2B0EFEDE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6877A5EF-B8B8-44D3-AA57-4BBF89206D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00BB365C-9180-4208-92CF-AB6A88848C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40" name="Freeform 32">
              <a:extLst>
                <a:ext uri="{FF2B5EF4-FFF2-40B4-BE49-F238E27FC236}">
                  <a16:creationId xmlns:a16="http://schemas.microsoft.com/office/drawing/2014/main" id="{8D1134D2-53A6-41D5-AC1A-5254A2FBD0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41" name="Rectangle 33">
              <a:extLst>
                <a:ext uri="{FF2B5EF4-FFF2-40B4-BE49-F238E27FC236}">
                  <a16:creationId xmlns:a16="http://schemas.microsoft.com/office/drawing/2014/main" id="{24C7FA73-07CD-479A-9B9E-DAD4D3B2B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42" name="Freeform 34">
              <a:extLst>
                <a:ext uri="{FF2B5EF4-FFF2-40B4-BE49-F238E27FC236}">
                  <a16:creationId xmlns:a16="http://schemas.microsoft.com/office/drawing/2014/main" id="{AB24DF92-B081-4701-B58D-913261A00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43" name="Freeform 35">
              <a:extLst>
                <a:ext uri="{FF2B5EF4-FFF2-40B4-BE49-F238E27FC236}">
                  <a16:creationId xmlns:a16="http://schemas.microsoft.com/office/drawing/2014/main" id="{AB4DF275-6B82-4AA9-A7A9-138E631E30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44" name="Freeform 36">
              <a:extLst>
                <a:ext uri="{FF2B5EF4-FFF2-40B4-BE49-F238E27FC236}">
                  <a16:creationId xmlns:a16="http://schemas.microsoft.com/office/drawing/2014/main" id="{972A3812-16AD-453E-B1E6-9F39894F79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45" name="Freeform 37">
              <a:extLst>
                <a:ext uri="{FF2B5EF4-FFF2-40B4-BE49-F238E27FC236}">
                  <a16:creationId xmlns:a16="http://schemas.microsoft.com/office/drawing/2014/main" id="{8FB6759A-BAD8-4073-86A2-6DDD73DE2A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46" name="Freeform 38">
              <a:extLst>
                <a:ext uri="{FF2B5EF4-FFF2-40B4-BE49-F238E27FC236}">
                  <a16:creationId xmlns:a16="http://schemas.microsoft.com/office/drawing/2014/main" id="{9FCCB0F4-1178-47C1-9EE2-234EA715C1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47" name="Freeform 39">
              <a:extLst>
                <a:ext uri="{FF2B5EF4-FFF2-40B4-BE49-F238E27FC236}">
                  <a16:creationId xmlns:a16="http://schemas.microsoft.com/office/drawing/2014/main" id="{CB01BF0B-7EB0-4C18-80BE-20D2EAC048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48" name="Freeform 40">
              <a:extLst>
                <a:ext uri="{FF2B5EF4-FFF2-40B4-BE49-F238E27FC236}">
                  <a16:creationId xmlns:a16="http://schemas.microsoft.com/office/drawing/2014/main" id="{3266E9DA-C937-48E0-8F98-90A467760F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49" name="Freeform 41">
              <a:extLst>
                <a:ext uri="{FF2B5EF4-FFF2-40B4-BE49-F238E27FC236}">
                  <a16:creationId xmlns:a16="http://schemas.microsoft.com/office/drawing/2014/main" id="{A8A9C00D-0425-4E68-A1DE-BCE5BD6BBD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50" name="Freeform 42">
              <a:extLst>
                <a:ext uri="{FF2B5EF4-FFF2-40B4-BE49-F238E27FC236}">
                  <a16:creationId xmlns:a16="http://schemas.microsoft.com/office/drawing/2014/main" id="{46230904-E744-4B55-84FF-826A6B737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51" name="Freeform 43">
              <a:extLst>
                <a:ext uri="{FF2B5EF4-FFF2-40B4-BE49-F238E27FC236}">
                  <a16:creationId xmlns:a16="http://schemas.microsoft.com/office/drawing/2014/main" id="{D4291668-8AF0-4784-BC06-870768F53F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52" name="Freeform 44">
              <a:extLst>
                <a:ext uri="{FF2B5EF4-FFF2-40B4-BE49-F238E27FC236}">
                  <a16:creationId xmlns:a16="http://schemas.microsoft.com/office/drawing/2014/main" id="{D917DCBD-774B-4AAF-92AE-D18289FFC4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53" name="Rectangle 45">
              <a:extLst>
                <a:ext uri="{FF2B5EF4-FFF2-40B4-BE49-F238E27FC236}">
                  <a16:creationId xmlns:a16="http://schemas.microsoft.com/office/drawing/2014/main" id="{9E50122E-0F19-4D65-9CB2-E22C3EA84A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54" name="Freeform 46">
              <a:extLst>
                <a:ext uri="{FF2B5EF4-FFF2-40B4-BE49-F238E27FC236}">
                  <a16:creationId xmlns:a16="http://schemas.microsoft.com/office/drawing/2014/main" id="{BC28A765-6E8B-4352-BD0C-35474F70AC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55" name="Freeform 47">
              <a:extLst>
                <a:ext uri="{FF2B5EF4-FFF2-40B4-BE49-F238E27FC236}">
                  <a16:creationId xmlns:a16="http://schemas.microsoft.com/office/drawing/2014/main" id="{0AC30A17-F494-44EB-9817-1B8B255CE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56" name="Freeform 48">
              <a:extLst>
                <a:ext uri="{FF2B5EF4-FFF2-40B4-BE49-F238E27FC236}">
                  <a16:creationId xmlns:a16="http://schemas.microsoft.com/office/drawing/2014/main" id="{6088D59F-32BD-4932-9C22-9AA0FCDA74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57" name="Freeform 49">
              <a:extLst>
                <a:ext uri="{FF2B5EF4-FFF2-40B4-BE49-F238E27FC236}">
                  <a16:creationId xmlns:a16="http://schemas.microsoft.com/office/drawing/2014/main" id="{B18BBE45-5F21-47FA-B291-AC802D715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58" name="Freeform 50">
              <a:extLst>
                <a:ext uri="{FF2B5EF4-FFF2-40B4-BE49-F238E27FC236}">
                  <a16:creationId xmlns:a16="http://schemas.microsoft.com/office/drawing/2014/main" id="{A1BD992D-1C4B-4E69-A627-A45D8958E0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59" name="Freeform 51">
              <a:extLst>
                <a:ext uri="{FF2B5EF4-FFF2-40B4-BE49-F238E27FC236}">
                  <a16:creationId xmlns:a16="http://schemas.microsoft.com/office/drawing/2014/main" id="{571C0498-7105-455E-8B0A-233F850F18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60" name="Freeform 52">
              <a:extLst>
                <a:ext uri="{FF2B5EF4-FFF2-40B4-BE49-F238E27FC236}">
                  <a16:creationId xmlns:a16="http://schemas.microsoft.com/office/drawing/2014/main" id="{F6FA78CC-C0B1-422F-B535-05580A9716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61" name="Freeform 53">
              <a:extLst>
                <a:ext uri="{FF2B5EF4-FFF2-40B4-BE49-F238E27FC236}">
                  <a16:creationId xmlns:a16="http://schemas.microsoft.com/office/drawing/2014/main" id="{49A1BACF-EE5E-46F8-8968-D4CF18BC01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62" name="Freeform 54">
              <a:extLst>
                <a:ext uri="{FF2B5EF4-FFF2-40B4-BE49-F238E27FC236}">
                  <a16:creationId xmlns:a16="http://schemas.microsoft.com/office/drawing/2014/main" id="{0AF8DFAF-8AF7-453E-AED7-89E59FBD7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63" name="Freeform 55">
              <a:extLst>
                <a:ext uri="{FF2B5EF4-FFF2-40B4-BE49-F238E27FC236}">
                  <a16:creationId xmlns:a16="http://schemas.microsoft.com/office/drawing/2014/main" id="{F8C26D97-8DA4-4556-92E4-2AE66B365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64" name="Freeform 56">
              <a:extLst>
                <a:ext uri="{FF2B5EF4-FFF2-40B4-BE49-F238E27FC236}">
                  <a16:creationId xmlns:a16="http://schemas.microsoft.com/office/drawing/2014/main" id="{EEF9D855-A8A7-44CC-919C-BEA327F254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65" name="Freeform 57">
              <a:extLst>
                <a:ext uri="{FF2B5EF4-FFF2-40B4-BE49-F238E27FC236}">
                  <a16:creationId xmlns:a16="http://schemas.microsoft.com/office/drawing/2014/main" id="{11F0B045-803C-4067-A182-066EEB2C4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66" name="Freeform 58">
              <a:extLst>
                <a:ext uri="{FF2B5EF4-FFF2-40B4-BE49-F238E27FC236}">
                  <a16:creationId xmlns:a16="http://schemas.microsoft.com/office/drawing/2014/main" id="{3C1FCACB-EFEF-4B54-99A6-E327A637C2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AD579530-1077-46B3-BD5C-81BB270A1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69" name="Rectangle 68">
              <a:extLst>
                <a:ext uri="{FF2B5EF4-FFF2-40B4-BE49-F238E27FC236}">
                  <a16:creationId xmlns:a16="http://schemas.microsoft.com/office/drawing/2014/main" id="{ACBB106A-B366-4349-B59F-E8FBDADD82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0" name="Picture 2">
              <a:extLst>
                <a:ext uri="{FF2B5EF4-FFF2-40B4-BE49-F238E27FC236}">
                  <a16:creationId xmlns:a16="http://schemas.microsoft.com/office/drawing/2014/main" id="{113FC03B-24E4-4A3F-9626-CC7F6356BC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Picture 4" descr="Elektronisk kredsløbskort">
            <a:extLst>
              <a:ext uri="{FF2B5EF4-FFF2-40B4-BE49-F238E27FC236}">
                <a16:creationId xmlns:a16="http://schemas.microsoft.com/office/drawing/2014/main" id="{B8A0CB88-CF66-378B-C614-C8196DA1BBA5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0000"/>
          </a:blip>
          <a:srcRect t="15705"/>
          <a:stretch>
            <a:fillRect/>
          </a:stretch>
        </p:blipFill>
        <p:spPr>
          <a:xfrm>
            <a:off x="-2" y="10"/>
            <a:ext cx="12188389" cy="6857990"/>
          </a:xfrm>
          <a:prstGeom prst="rect">
            <a:avLst/>
          </a:prstGeom>
        </p:spPr>
      </p:pic>
      <p:grpSp>
        <p:nvGrpSpPr>
          <p:cNvPr id="72" name="Group 71">
            <a:extLst>
              <a:ext uri="{FF2B5EF4-FFF2-40B4-BE49-F238E27FC236}">
                <a16:creationId xmlns:a16="http://schemas.microsoft.com/office/drawing/2014/main" id="{83F79A5F-63B5-4802-B39B-BF0F89DDDA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73" name="Round Diagonal Corner Rectangle 7">
              <a:extLst>
                <a:ext uri="{FF2B5EF4-FFF2-40B4-BE49-F238E27FC236}">
                  <a16:creationId xmlns:a16="http://schemas.microsoft.com/office/drawing/2014/main" id="{00D14BF7-A799-4EDA-8C19-CED0B8EC5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AF292344-73C8-4E53-85C0-8CDB23EB53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75" name="Freeform 32">
                <a:extLst>
                  <a:ext uri="{FF2B5EF4-FFF2-40B4-BE49-F238E27FC236}">
                    <a16:creationId xmlns:a16="http://schemas.microsoft.com/office/drawing/2014/main" id="{4781E776-A0A7-4FB6-958B-8389BBA569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da-DK"/>
              </a:p>
            </p:txBody>
          </p:sp>
          <p:sp>
            <p:nvSpPr>
              <p:cNvPr id="76" name="Freeform 33">
                <a:extLst>
                  <a:ext uri="{FF2B5EF4-FFF2-40B4-BE49-F238E27FC236}">
                    <a16:creationId xmlns:a16="http://schemas.microsoft.com/office/drawing/2014/main" id="{0F004D56-F177-45BC-8965-B72DB88A08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da-DK"/>
              </a:p>
            </p:txBody>
          </p:sp>
          <p:sp>
            <p:nvSpPr>
              <p:cNvPr id="77" name="Freeform 34">
                <a:extLst>
                  <a:ext uri="{FF2B5EF4-FFF2-40B4-BE49-F238E27FC236}">
                    <a16:creationId xmlns:a16="http://schemas.microsoft.com/office/drawing/2014/main" id="{5F2F1F83-817B-4678-B0AE-8FFDC49FC8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da-DK"/>
              </a:p>
            </p:txBody>
          </p:sp>
          <p:sp>
            <p:nvSpPr>
              <p:cNvPr id="78" name="Freeform 37">
                <a:extLst>
                  <a:ext uri="{FF2B5EF4-FFF2-40B4-BE49-F238E27FC236}">
                    <a16:creationId xmlns:a16="http://schemas.microsoft.com/office/drawing/2014/main" id="{F908EB47-32F4-4E82-BF56-FD25BB0747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da-DK"/>
              </a:p>
            </p:txBody>
          </p:sp>
          <p:sp>
            <p:nvSpPr>
              <p:cNvPr id="79" name="Freeform 35">
                <a:extLst>
                  <a:ext uri="{FF2B5EF4-FFF2-40B4-BE49-F238E27FC236}">
                    <a16:creationId xmlns:a16="http://schemas.microsoft.com/office/drawing/2014/main" id="{0966000D-B975-4E8A-9BF2-EACF216405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da-DK"/>
              </a:p>
            </p:txBody>
          </p:sp>
          <p:sp>
            <p:nvSpPr>
              <p:cNvPr id="80" name="Freeform 36">
                <a:extLst>
                  <a:ext uri="{FF2B5EF4-FFF2-40B4-BE49-F238E27FC236}">
                    <a16:creationId xmlns:a16="http://schemas.microsoft.com/office/drawing/2014/main" id="{A9554499-6796-4AEE-B012-34A5B9A585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da-DK"/>
              </a:p>
            </p:txBody>
          </p:sp>
          <p:sp>
            <p:nvSpPr>
              <p:cNvPr id="81" name="Freeform 38">
                <a:extLst>
                  <a:ext uri="{FF2B5EF4-FFF2-40B4-BE49-F238E27FC236}">
                    <a16:creationId xmlns:a16="http://schemas.microsoft.com/office/drawing/2014/main" id="{9DD40864-34BD-491F-B591-180E7B32C1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da-DK"/>
              </a:p>
            </p:txBody>
          </p:sp>
          <p:sp>
            <p:nvSpPr>
              <p:cNvPr id="82" name="Freeform 39">
                <a:extLst>
                  <a:ext uri="{FF2B5EF4-FFF2-40B4-BE49-F238E27FC236}">
                    <a16:creationId xmlns:a16="http://schemas.microsoft.com/office/drawing/2014/main" id="{2623F54C-4373-4D30-90DB-3129BDDF54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da-DK"/>
              </a:p>
            </p:txBody>
          </p:sp>
          <p:sp>
            <p:nvSpPr>
              <p:cNvPr id="83" name="Freeform 40">
                <a:extLst>
                  <a:ext uri="{FF2B5EF4-FFF2-40B4-BE49-F238E27FC236}">
                    <a16:creationId xmlns:a16="http://schemas.microsoft.com/office/drawing/2014/main" id="{1FF42884-D4B2-462F-9FA7-4FA8925322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da-DK"/>
              </a:p>
            </p:txBody>
          </p:sp>
          <p:sp>
            <p:nvSpPr>
              <p:cNvPr id="84" name="Rectangle 41">
                <a:extLst>
                  <a:ext uri="{FF2B5EF4-FFF2-40B4-BE49-F238E27FC236}">
                    <a16:creationId xmlns:a16="http://schemas.microsoft.com/office/drawing/2014/main" id="{27F4D4BA-37F5-4D54-BDFF-733F621D5D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da-DK"/>
              </a:p>
            </p:txBody>
          </p:sp>
          <p:sp>
            <p:nvSpPr>
              <p:cNvPr id="85" name="Freeform 32">
                <a:extLst>
                  <a:ext uri="{FF2B5EF4-FFF2-40B4-BE49-F238E27FC236}">
                    <a16:creationId xmlns:a16="http://schemas.microsoft.com/office/drawing/2014/main" id="{29E4A0E5-0441-4563-A947-12A5781105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da-DK"/>
              </a:p>
            </p:txBody>
          </p:sp>
          <p:sp>
            <p:nvSpPr>
              <p:cNvPr id="86" name="Freeform 33">
                <a:extLst>
                  <a:ext uri="{FF2B5EF4-FFF2-40B4-BE49-F238E27FC236}">
                    <a16:creationId xmlns:a16="http://schemas.microsoft.com/office/drawing/2014/main" id="{4A8D89B4-AD1B-410A-870B-1042E075A0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da-DK"/>
              </a:p>
            </p:txBody>
          </p:sp>
          <p:sp>
            <p:nvSpPr>
              <p:cNvPr id="87" name="Freeform 34">
                <a:extLst>
                  <a:ext uri="{FF2B5EF4-FFF2-40B4-BE49-F238E27FC236}">
                    <a16:creationId xmlns:a16="http://schemas.microsoft.com/office/drawing/2014/main" id="{DFC54570-9F45-44E6-AC94-4B3192D44B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da-DK"/>
              </a:p>
            </p:txBody>
          </p:sp>
          <p:sp>
            <p:nvSpPr>
              <p:cNvPr id="88" name="Freeform 37">
                <a:extLst>
                  <a:ext uri="{FF2B5EF4-FFF2-40B4-BE49-F238E27FC236}">
                    <a16:creationId xmlns:a16="http://schemas.microsoft.com/office/drawing/2014/main" id="{A976F76C-4BBB-4CD4-9270-5E4E8802BF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da-DK"/>
              </a:p>
            </p:txBody>
          </p:sp>
          <p:sp>
            <p:nvSpPr>
              <p:cNvPr id="89" name="Freeform 35">
                <a:extLst>
                  <a:ext uri="{FF2B5EF4-FFF2-40B4-BE49-F238E27FC236}">
                    <a16:creationId xmlns:a16="http://schemas.microsoft.com/office/drawing/2014/main" id="{06081E5F-35E2-4E9E-A0DA-9E2F769C4C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da-DK"/>
              </a:p>
            </p:txBody>
          </p:sp>
          <p:sp>
            <p:nvSpPr>
              <p:cNvPr id="90" name="Freeform 36">
                <a:extLst>
                  <a:ext uri="{FF2B5EF4-FFF2-40B4-BE49-F238E27FC236}">
                    <a16:creationId xmlns:a16="http://schemas.microsoft.com/office/drawing/2014/main" id="{7B7B4F78-1391-433D-AAE5-0FA8B8EE18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da-DK"/>
              </a:p>
            </p:txBody>
          </p:sp>
          <p:sp>
            <p:nvSpPr>
              <p:cNvPr id="91" name="Freeform 38">
                <a:extLst>
                  <a:ext uri="{FF2B5EF4-FFF2-40B4-BE49-F238E27FC236}">
                    <a16:creationId xmlns:a16="http://schemas.microsoft.com/office/drawing/2014/main" id="{EF63F42B-29ED-4285-99D1-5FA657DA92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da-DK"/>
              </a:p>
            </p:txBody>
          </p:sp>
          <p:sp>
            <p:nvSpPr>
              <p:cNvPr id="92" name="Freeform 39">
                <a:extLst>
                  <a:ext uri="{FF2B5EF4-FFF2-40B4-BE49-F238E27FC236}">
                    <a16:creationId xmlns:a16="http://schemas.microsoft.com/office/drawing/2014/main" id="{EB7A6053-A7CF-4785-B396-6F70D6EBE9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da-DK"/>
              </a:p>
            </p:txBody>
          </p:sp>
          <p:sp>
            <p:nvSpPr>
              <p:cNvPr id="93" name="Freeform 40">
                <a:extLst>
                  <a:ext uri="{FF2B5EF4-FFF2-40B4-BE49-F238E27FC236}">
                    <a16:creationId xmlns:a16="http://schemas.microsoft.com/office/drawing/2014/main" id="{E6337518-A10D-47A5-BD86-6D1F3FAF3C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da-DK"/>
              </a:p>
            </p:txBody>
          </p:sp>
          <p:sp>
            <p:nvSpPr>
              <p:cNvPr id="94" name="Rectangle 41">
                <a:extLst>
                  <a:ext uri="{FF2B5EF4-FFF2-40B4-BE49-F238E27FC236}">
                    <a16:creationId xmlns:a16="http://schemas.microsoft.com/office/drawing/2014/main" id="{7591C37F-6498-4992-992D-D413A84752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da-DK"/>
              </a:p>
            </p:txBody>
          </p:sp>
        </p:grp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0C6BE568-6ECF-BA6D-D138-2BB3D758BA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2328334"/>
            <a:ext cx="6858000" cy="136789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/>
              <a:t>Design af sensor hub</a:t>
            </a:r>
          </a:p>
        </p:txBody>
      </p:sp>
    </p:spTree>
    <p:extLst>
      <p:ext uri="{BB962C8B-B14F-4D97-AF65-F5344CB8AC3E}">
        <p14:creationId xmlns:p14="http://schemas.microsoft.com/office/powerpoint/2010/main" val="29963863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BE81D4-19FD-3983-DFBC-9187C13C9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7617" y="198782"/>
            <a:ext cx="3209717" cy="1557130"/>
          </a:xfrm>
        </p:spPr>
        <p:txBody>
          <a:bodyPr>
            <a:normAutofit fontScale="90000"/>
          </a:bodyPr>
          <a:lstStyle/>
          <a:p>
            <a:r>
              <a:rPr lang="da-DK" dirty="0"/>
              <a:t>Relevante, tilgængelige sensorer</a:t>
            </a:r>
          </a:p>
        </p:txBody>
      </p:sp>
      <p:graphicFrame>
        <p:nvGraphicFramePr>
          <p:cNvPr id="4" name="Tabel 3">
            <a:extLst>
              <a:ext uri="{FF2B5EF4-FFF2-40B4-BE49-F238E27FC236}">
                <a16:creationId xmlns:a16="http://schemas.microsoft.com/office/drawing/2014/main" id="{AFB82C9D-9959-CD31-50A9-DDCD199D02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651400"/>
              </p:ext>
            </p:extLst>
          </p:nvPr>
        </p:nvGraphicFramePr>
        <p:xfrm>
          <a:off x="1828800" y="1890805"/>
          <a:ext cx="9502250" cy="426583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3388580">
                  <a:extLst>
                    <a:ext uri="{9D8B030D-6E8A-4147-A177-3AD203B41FA5}">
                      <a16:colId xmlns:a16="http://schemas.microsoft.com/office/drawing/2014/main" val="2758916803"/>
                    </a:ext>
                  </a:extLst>
                </a:gridCol>
                <a:gridCol w="3056835">
                  <a:extLst>
                    <a:ext uri="{9D8B030D-6E8A-4147-A177-3AD203B41FA5}">
                      <a16:colId xmlns:a16="http://schemas.microsoft.com/office/drawing/2014/main" val="3356018783"/>
                    </a:ext>
                  </a:extLst>
                </a:gridCol>
                <a:gridCol w="3056835">
                  <a:extLst>
                    <a:ext uri="{9D8B030D-6E8A-4147-A177-3AD203B41FA5}">
                      <a16:colId xmlns:a16="http://schemas.microsoft.com/office/drawing/2014/main" val="1158152456"/>
                    </a:ext>
                  </a:extLst>
                </a:gridCol>
              </a:tblGrid>
              <a:tr h="334575">
                <a:tc>
                  <a:txBody>
                    <a:bodyPr/>
                    <a:lstStyle/>
                    <a:p>
                      <a:r>
                        <a:rPr lang="da-DK" sz="1600" dirty="0"/>
                        <a:t>Sensor navn</a:t>
                      </a:r>
                    </a:p>
                  </a:txBody>
                  <a:tcPr marL="83644" marR="83644" marT="41822" marB="41822"/>
                </a:tc>
                <a:tc>
                  <a:txBody>
                    <a:bodyPr/>
                    <a:lstStyle/>
                    <a:p>
                      <a:r>
                        <a:rPr lang="da-DK" sz="1600" dirty="0"/>
                        <a:t>Måler</a:t>
                      </a:r>
                    </a:p>
                  </a:txBody>
                  <a:tcPr marL="83644" marR="83644" marT="41822" marB="41822"/>
                </a:tc>
                <a:tc>
                  <a:txBody>
                    <a:bodyPr/>
                    <a:lstStyle/>
                    <a:p>
                      <a:r>
                        <a:rPr lang="da-DK" sz="1600" dirty="0"/>
                        <a:t>Enhed</a:t>
                      </a:r>
                    </a:p>
                  </a:txBody>
                  <a:tcPr marL="83644" marR="83644" marT="41822" marB="41822"/>
                </a:tc>
                <a:extLst>
                  <a:ext uri="{0D108BD9-81ED-4DB2-BD59-A6C34878D82A}">
                    <a16:rowId xmlns:a16="http://schemas.microsoft.com/office/drawing/2014/main" val="2113757048"/>
                  </a:ext>
                </a:extLst>
              </a:tr>
              <a:tr h="585506">
                <a:tc>
                  <a:txBody>
                    <a:bodyPr/>
                    <a:lstStyle/>
                    <a:p>
                      <a:r>
                        <a:rPr lang="da-DK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LDR (Light Dependent Resistor) LM393</a:t>
                      </a:r>
                      <a:endParaRPr lang="da-DK" sz="1400" dirty="0"/>
                    </a:p>
                  </a:txBody>
                  <a:tcPr marL="83644" marR="83644" marT="41822" marB="41822"/>
                </a:tc>
                <a:tc>
                  <a:txBody>
                    <a:bodyPr/>
                    <a:lstStyle/>
                    <a:p>
                      <a:r>
                        <a:rPr lang="da-DK" sz="1400" dirty="0"/>
                        <a:t>Lys</a:t>
                      </a:r>
                    </a:p>
                  </a:txBody>
                  <a:tcPr marL="83644" marR="83644" marT="41822" marB="41822"/>
                </a:tc>
                <a:tc>
                  <a:txBody>
                    <a:bodyPr/>
                    <a:lstStyle/>
                    <a:p>
                      <a:r>
                        <a:rPr lang="da-DK" sz="1400" dirty="0"/>
                        <a:t>Analog volt =&gt; Lux</a:t>
                      </a:r>
                    </a:p>
                  </a:txBody>
                  <a:tcPr marL="83644" marR="83644" marT="41822" marB="41822"/>
                </a:tc>
                <a:extLst>
                  <a:ext uri="{0D108BD9-81ED-4DB2-BD59-A6C34878D82A}">
                    <a16:rowId xmlns:a16="http://schemas.microsoft.com/office/drawing/2014/main" val="3198555822"/>
                  </a:ext>
                </a:extLst>
              </a:tr>
              <a:tr h="334575">
                <a:tc>
                  <a:txBody>
                    <a:bodyPr/>
                    <a:lstStyle/>
                    <a:p>
                      <a:r>
                        <a:rPr lang="da-DK" sz="1400" dirty="0"/>
                        <a:t>Ky-38</a:t>
                      </a:r>
                    </a:p>
                  </a:txBody>
                  <a:tcPr marL="83644" marR="83644" marT="41822" marB="41822"/>
                </a:tc>
                <a:tc>
                  <a:txBody>
                    <a:bodyPr/>
                    <a:lstStyle/>
                    <a:p>
                      <a:r>
                        <a:rPr lang="da-DK" sz="1400" dirty="0"/>
                        <a:t>Lyd + Registrering af klap</a:t>
                      </a:r>
                    </a:p>
                  </a:txBody>
                  <a:tcPr marL="83644" marR="83644" marT="41822" marB="41822"/>
                </a:tc>
                <a:tc>
                  <a:txBody>
                    <a:bodyPr/>
                    <a:lstStyle/>
                    <a:p>
                      <a:r>
                        <a:rPr lang="da-DK" sz="1400" dirty="0"/>
                        <a:t>Lydniveau(</a:t>
                      </a:r>
                      <a:r>
                        <a:rPr lang="da-DK" sz="1400" dirty="0" err="1"/>
                        <a:t>custom</a:t>
                      </a:r>
                      <a:r>
                        <a:rPr lang="da-DK" sz="1400" dirty="0"/>
                        <a:t> </a:t>
                      </a:r>
                      <a:r>
                        <a:rPr lang="da-DK" sz="1400" dirty="0" err="1"/>
                        <a:t>levels</a:t>
                      </a:r>
                      <a:r>
                        <a:rPr lang="da-DK" sz="1400" dirty="0"/>
                        <a:t>): 1-15</a:t>
                      </a:r>
                    </a:p>
                  </a:txBody>
                  <a:tcPr marL="83644" marR="83644" marT="41822" marB="41822"/>
                </a:tc>
                <a:extLst>
                  <a:ext uri="{0D108BD9-81ED-4DB2-BD59-A6C34878D82A}">
                    <a16:rowId xmlns:a16="http://schemas.microsoft.com/office/drawing/2014/main" val="3959908491"/>
                  </a:ext>
                </a:extLst>
              </a:tr>
              <a:tr h="585506">
                <a:tc>
                  <a:txBody>
                    <a:bodyPr/>
                    <a:lstStyle/>
                    <a:p>
                      <a:r>
                        <a:rPr lang="da-DK" sz="1400" dirty="0"/>
                        <a:t>DHT11</a:t>
                      </a:r>
                    </a:p>
                  </a:txBody>
                  <a:tcPr marL="83644" marR="83644" marT="41822" marB="41822"/>
                </a:tc>
                <a:tc>
                  <a:txBody>
                    <a:bodyPr/>
                    <a:lstStyle/>
                    <a:p>
                      <a:r>
                        <a:rPr lang="da-DK" sz="1400" dirty="0" err="1"/>
                        <a:t>Fugt+Temperatur</a:t>
                      </a:r>
                      <a:endParaRPr lang="da-DK" sz="1400" dirty="0"/>
                    </a:p>
                  </a:txBody>
                  <a:tcPr marL="83644" marR="83644" marT="41822" marB="41822"/>
                </a:tc>
                <a:tc>
                  <a:txBody>
                    <a:bodyPr/>
                    <a:lstStyle/>
                    <a:p>
                      <a:r>
                        <a:rPr lang="da-DK" sz="1400" dirty="0"/>
                        <a:t>Hvor meget vand luften holder vs. Hvor meget den kan holde, i procent</a:t>
                      </a:r>
                    </a:p>
                  </a:txBody>
                  <a:tcPr marL="83644" marR="83644" marT="41822" marB="41822"/>
                </a:tc>
                <a:extLst>
                  <a:ext uri="{0D108BD9-81ED-4DB2-BD59-A6C34878D82A}">
                    <a16:rowId xmlns:a16="http://schemas.microsoft.com/office/drawing/2014/main" val="2493960824"/>
                  </a:ext>
                </a:extLst>
              </a:tr>
              <a:tr h="334575">
                <a:tc>
                  <a:txBody>
                    <a:bodyPr/>
                    <a:lstStyle/>
                    <a:p>
                      <a:r>
                        <a:rPr lang="da-DK" sz="1400" dirty="0"/>
                        <a:t>DS18B20 </a:t>
                      </a:r>
                      <a:r>
                        <a:rPr lang="da-DK" sz="1400" dirty="0" err="1"/>
                        <a:t>Temperature</a:t>
                      </a:r>
                      <a:endParaRPr lang="da-DK" sz="1400" dirty="0"/>
                    </a:p>
                  </a:txBody>
                  <a:tcPr marL="83644" marR="83644" marT="41822" marB="41822"/>
                </a:tc>
                <a:tc>
                  <a:txBody>
                    <a:bodyPr/>
                    <a:lstStyle/>
                    <a:p>
                      <a:r>
                        <a:rPr lang="da-DK" sz="1400" dirty="0"/>
                        <a:t>Temperatur</a:t>
                      </a:r>
                    </a:p>
                  </a:txBody>
                  <a:tcPr marL="83644" marR="83644" marT="41822" marB="41822"/>
                </a:tc>
                <a:tc>
                  <a:txBody>
                    <a:bodyPr/>
                    <a:lstStyle/>
                    <a:p>
                      <a:r>
                        <a:rPr lang="da-DK" sz="1400" dirty="0"/>
                        <a:t>Celsius</a:t>
                      </a:r>
                    </a:p>
                  </a:txBody>
                  <a:tcPr marL="83644" marR="83644" marT="41822" marB="41822"/>
                </a:tc>
                <a:extLst>
                  <a:ext uri="{0D108BD9-81ED-4DB2-BD59-A6C34878D82A}">
                    <a16:rowId xmlns:a16="http://schemas.microsoft.com/office/drawing/2014/main" val="3598744165"/>
                  </a:ext>
                </a:extLst>
              </a:tr>
              <a:tr h="836437">
                <a:tc>
                  <a:txBody>
                    <a:bodyPr/>
                    <a:lstStyle/>
                    <a:p>
                      <a:r>
                        <a:rPr lang="da-DK" sz="1400" dirty="0"/>
                        <a:t>Metal </a:t>
                      </a:r>
                      <a:r>
                        <a:rPr lang="da-DK" sz="1400" dirty="0" err="1"/>
                        <a:t>Oxide</a:t>
                      </a:r>
                      <a:r>
                        <a:rPr lang="da-DK" sz="1400" dirty="0"/>
                        <a:t> Semiconductor(MQ2)</a:t>
                      </a:r>
                    </a:p>
                  </a:txBody>
                  <a:tcPr marL="83644" marR="83644" marT="41822" marB="41822"/>
                </a:tc>
                <a:tc>
                  <a:txBody>
                    <a:bodyPr/>
                    <a:lstStyle/>
                    <a:p>
                      <a:r>
                        <a:rPr lang="da-DK" sz="1400" dirty="0"/>
                        <a:t>Gas arter(LPG(f.eks. Propan gas), røg, alkohol, propan, hydrogen, </a:t>
                      </a:r>
                      <a:r>
                        <a:rPr lang="da-DK" sz="1400" dirty="0" err="1"/>
                        <a:t>methan</a:t>
                      </a:r>
                      <a:r>
                        <a:rPr lang="da-DK" sz="1400" dirty="0"/>
                        <a:t>, kulilte</a:t>
                      </a:r>
                    </a:p>
                  </a:txBody>
                  <a:tcPr marL="83644" marR="83644" marT="41822" marB="41822"/>
                </a:tc>
                <a:tc>
                  <a:txBody>
                    <a:bodyPr/>
                    <a:lstStyle/>
                    <a:p>
                      <a:r>
                        <a:rPr lang="da-DK" sz="1400" dirty="0"/>
                        <a:t>Ppm(parts per million)</a:t>
                      </a:r>
                    </a:p>
                  </a:txBody>
                  <a:tcPr marL="83644" marR="83644" marT="41822" marB="41822"/>
                </a:tc>
                <a:extLst>
                  <a:ext uri="{0D108BD9-81ED-4DB2-BD59-A6C34878D82A}">
                    <a16:rowId xmlns:a16="http://schemas.microsoft.com/office/drawing/2014/main" val="3040137242"/>
                  </a:ext>
                </a:extLst>
              </a:tr>
              <a:tr h="58550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4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Gravity</a:t>
                      </a:r>
                      <a:r>
                        <a:rPr lang="da-DK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Analog </a:t>
                      </a:r>
                      <a:r>
                        <a:rPr lang="da-DK" sz="14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Electrochemical</a:t>
                      </a:r>
                      <a:r>
                        <a:rPr lang="da-DK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CO2 Sensor</a:t>
                      </a:r>
                    </a:p>
                  </a:txBody>
                  <a:tcPr marL="83644" marR="83644" marT="41822" marB="41822"/>
                </a:tc>
                <a:tc>
                  <a:txBody>
                    <a:bodyPr/>
                    <a:lstStyle/>
                    <a:p>
                      <a:r>
                        <a:rPr lang="da-DK" sz="1400" dirty="0"/>
                        <a:t>Co2</a:t>
                      </a:r>
                    </a:p>
                  </a:txBody>
                  <a:tcPr marL="83644" marR="83644" marT="41822" marB="41822"/>
                </a:tc>
                <a:tc>
                  <a:txBody>
                    <a:bodyPr/>
                    <a:lstStyle/>
                    <a:p>
                      <a:r>
                        <a:rPr lang="da-DK" sz="1400" dirty="0"/>
                        <a:t>Ppm(parts per million)</a:t>
                      </a:r>
                    </a:p>
                  </a:txBody>
                  <a:tcPr marL="83644" marR="83644" marT="41822" marB="41822"/>
                </a:tc>
                <a:extLst>
                  <a:ext uri="{0D108BD9-81ED-4DB2-BD59-A6C34878D82A}">
                    <a16:rowId xmlns:a16="http://schemas.microsoft.com/office/drawing/2014/main" val="2856570868"/>
                  </a:ext>
                </a:extLst>
              </a:tr>
              <a:tr h="334575">
                <a:tc>
                  <a:txBody>
                    <a:bodyPr/>
                    <a:lstStyle/>
                    <a:p>
                      <a:r>
                        <a:rPr lang="da-DK" sz="1400" dirty="0"/>
                        <a:t>HC-SR501 PIR Motion</a:t>
                      </a:r>
                    </a:p>
                  </a:txBody>
                  <a:tcPr marL="83644" marR="83644" marT="41822" marB="41822"/>
                </a:tc>
                <a:tc>
                  <a:txBody>
                    <a:bodyPr/>
                    <a:lstStyle/>
                    <a:p>
                      <a:r>
                        <a:rPr lang="da-DK" sz="1400" dirty="0"/>
                        <a:t>Bevægelse</a:t>
                      </a:r>
                    </a:p>
                  </a:txBody>
                  <a:tcPr marL="83644" marR="83644" marT="41822" marB="41822"/>
                </a:tc>
                <a:tc>
                  <a:txBody>
                    <a:bodyPr/>
                    <a:lstStyle/>
                    <a:p>
                      <a:r>
                        <a:rPr lang="da-DK" sz="1400" dirty="0" err="1"/>
                        <a:t>Binary</a:t>
                      </a:r>
                      <a:endParaRPr lang="da-DK" sz="1400" dirty="0"/>
                    </a:p>
                  </a:txBody>
                  <a:tcPr marL="83644" marR="83644" marT="41822" marB="41822"/>
                </a:tc>
                <a:extLst>
                  <a:ext uri="{0D108BD9-81ED-4DB2-BD59-A6C34878D82A}">
                    <a16:rowId xmlns:a16="http://schemas.microsoft.com/office/drawing/2014/main" val="2303138309"/>
                  </a:ext>
                </a:extLst>
              </a:tr>
              <a:tr h="334575">
                <a:tc>
                  <a:txBody>
                    <a:bodyPr/>
                    <a:lstStyle/>
                    <a:p>
                      <a:r>
                        <a:rPr lang="da-DK" sz="1400" dirty="0"/>
                        <a:t>Grove </a:t>
                      </a:r>
                      <a:r>
                        <a:rPr lang="da-DK" sz="1400" dirty="0" err="1"/>
                        <a:t>Dust</a:t>
                      </a:r>
                      <a:r>
                        <a:rPr lang="da-DK" sz="1400" dirty="0"/>
                        <a:t> Sensor (PPD42NS)</a:t>
                      </a:r>
                    </a:p>
                  </a:txBody>
                  <a:tcPr marL="83644" marR="83644" marT="41822" marB="41822"/>
                </a:tc>
                <a:tc>
                  <a:txBody>
                    <a:bodyPr/>
                    <a:lstStyle/>
                    <a:p>
                      <a:r>
                        <a:rPr lang="da-DK" sz="1400" dirty="0"/>
                        <a:t>Støv</a:t>
                      </a:r>
                    </a:p>
                  </a:txBody>
                  <a:tcPr marL="83644" marR="83644" marT="41822" marB="41822"/>
                </a:tc>
                <a:tc>
                  <a:txBody>
                    <a:bodyPr/>
                    <a:lstStyle/>
                    <a:p>
                      <a:r>
                        <a:rPr lang="en-US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PM level(Particulate Matter level) </a:t>
                      </a:r>
                      <a:endParaRPr lang="da-DK" sz="1400" dirty="0"/>
                    </a:p>
                  </a:txBody>
                  <a:tcPr marL="83644" marR="83644" marT="41822" marB="41822"/>
                </a:tc>
                <a:extLst>
                  <a:ext uri="{0D108BD9-81ED-4DB2-BD59-A6C34878D82A}">
                    <a16:rowId xmlns:a16="http://schemas.microsoft.com/office/drawing/2014/main" val="1606171000"/>
                  </a:ext>
                </a:extLst>
              </a:tr>
            </a:tbl>
          </a:graphicData>
        </a:graphic>
      </p:graphicFrame>
      <p:sp>
        <p:nvSpPr>
          <p:cNvPr id="3" name="Parallelogram 2">
            <a:extLst>
              <a:ext uri="{FF2B5EF4-FFF2-40B4-BE49-F238E27FC236}">
                <a16:creationId xmlns:a16="http://schemas.microsoft.com/office/drawing/2014/main" id="{8A9BA190-F61F-4869-A516-1D81FA783655}"/>
              </a:ext>
            </a:extLst>
          </p:cNvPr>
          <p:cNvSpPr/>
          <p:nvPr/>
        </p:nvSpPr>
        <p:spPr>
          <a:xfrm>
            <a:off x="2973787" y="6310685"/>
            <a:ext cx="1518700" cy="326004"/>
          </a:xfrm>
          <a:prstGeom prst="parallelogram">
            <a:avLst/>
          </a:prstGeom>
          <a:solidFill>
            <a:srgbClr val="002060"/>
          </a:solidFill>
          <a:ln>
            <a:solidFill>
              <a:schemeClr val="tx2">
                <a:lumMod val="75000"/>
              </a:schemeClr>
            </a:solidFill>
          </a:ln>
          <a:effectLst>
            <a:glow rad="228600">
              <a:schemeClr val="accent5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1400" dirty="0">
                <a:solidFill>
                  <a:schemeClr val="tx2">
                    <a:lumMod val="50000"/>
                  </a:schemeClr>
                </a:solidFill>
              </a:rPr>
              <a:t>Projektets mål</a:t>
            </a:r>
          </a:p>
        </p:txBody>
      </p:sp>
      <p:sp>
        <p:nvSpPr>
          <p:cNvPr id="5" name="Parallelogram 4">
            <a:extLst>
              <a:ext uri="{FF2B5EF4-FFF2-40B4-BE49-F238E27FC236}">
                <a16:creationId xmlns:a16="http://schemas.microsoft.com/office/drawing/2014/main" id="{7ACA0AF4-E3AE-4CB2-7079-67E7F065B5E2}"/>
              </a:ext>
            </a:extLst>
          </p:cNvPr>
          <p:cNvSpPr/>
          <p:nvPr/>
        </p:nvSpPr>
        <p:spPr>
          <a:xfrm>
            <a:off x="4492487" y="6310685"/>
            <a:ext cx="1518700" cy="326004"/>
          </a:xfrm>
          <a:prstGeom prst="parallelogram">
            <a:avLst/>
          </a:prstGeom>
          <a:solidFill>
            <a:srgbClr val="002060"/>
          </a:solidFill>
          <a:ln>
            <a:solidFill>
              <a:schemeClr val="tx2">
                <a:lumMod val="75000"/>
              </a:schemeClr>
            </a:solidFill>
          </a:ln>
          <a:effectLst>
            <a:glow rad="228600">
              <a:schemeClr val="accent5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w="114300" prst="hardEdg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1400" dirty="0">
                <a:solidFill>
                  <a:schemeClr val="tx2">
                    <a:lumMod val="50000"/>
                  </a:schemeClr>
                </a:solidFill>
              </a:rPr>
              <a:t>Design</a:t>
            </a:r>
          </a:p>
        </p:txBody>
      </p:sp>
      <p:sp>
        <p:nvSpPr>
          <p:cNvPr id="6" name="Parallelogram 5">
            <a:extLst>
              <a:ext uri="{FF2B5EF4-FFF2-40B4-BE49-F238E27FC236}">
                <a16:creationId xmlns:a16="http://schemas.microsoft.com/office/drawing/2014/main" id="{8D4B0B2D-C098-8425-5F35-CA75323B238C}"/>
              </a:ext>
            </a:extLst>
          </p:cNvPr>
          <p:cNvSpPr/>
          <p:nvPr/>
        </p:nvSpPr>
        <p:spPr>
          <a:xfrm>
            <a:off x="6011187" y="6310685"/>
            <a:ext cx="1518700" cy="326004"/>
          </a:xfrm>
          <a:prstGeom prst="parallelogram">
            <a:avLst/>
          </a:prstGeom>
          <a:solidFill>
            <a:srgbClr val="002060"/>
          </a:solidFill>
          <a:ln>
            <a:solidFill>
              <a:schemeClr val="tx2">
                <a:lumMod val="75000"/>
              </a:schemeClr>
            </a:solidFill>
          </a:ln>
          <a:effectLst>
            <a:glow rad="228600">
              <a:schemeClr val="accent5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1200" dirty="0">
                <a:solidFill>
                  <a:schemeClr val="tx2">
                    <a:lumMod val="50000"/>
                  </a:schemeClr>
                </a:solidFill>
              </a:rPr>
              <a:t>Data indsamling</a:t>
            </a:r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803EC0BB-DE20-B1F2-076F-35B02752A284}"/>
              </a:ext>
            </a:extLst>
          </p:cNvPr>
          <p:cNvSpPr/>
          <p:nvPr/>
        </p:nvSpPr>
        <p:spPr>
          <a:xfrm>
            <a:off x="7529887" y="6310685"/>
            <a:ext cx="1518700" cy="326004"/>
          </a:xfrm>
          <a:prstGeom prst="parallelogram">
            <a:avLst/>
          </a:prstGeom>
          <a:solidFill>
            <a:srgbClr val="002060"/>
          </a:solidFill>
          <a:ln>
            <a:solidFill>
              <a:schemeClr val="tx2">
                <a:lumMod val="75000"/>
              </a:schemeClr>
            </a:solidFill>
          </a:ln>
          <a:effectLst>
            <a:glow rad="228600">
              <a:schemeClr val="accent5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1400" dirty="0">
                <a:solidFill>
                  <a:schemeClr val="tx2">
                    <a:lumMod val="50000"/>
                  </a:schemeClr>
                </a:solidFill>
              </a:rPr>
              <a:t>Præsentation</a:t>
            </a:r>
          </a:p>
        </p:txBody>
      </p:sp>
    </p:spTree>
    <p:extLst>
      <p:ext uri="{BB962C8B-B14F-4D97-AF65-F5344CB8AC3E}">
        <p14:creationId xmlns:p14="http://schemas.microsoft.com/office/powerpoint/2010/main" val="5059810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ladsholder til indhold 4" descr="Et billede, der indeholder Elarbejde, Elektroteknik, elektronik, kable&#10;&#10;AI-genereret indhold kan være ukorrekt.">
            <a:extLst>
              <a:ext uri="{FF2B5EF4-FFF2-40B4-BE49-F238E27FC236}">
                <a16:creationId xmlns:a16="http://schemas.microsoft.com/office/drawing/2014/main" id="{483E7456-2692-39B8-91A8-8249DF2E8D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025755" y="767562"/>
            <a:ext cx="6140490" cy="4605366"/>
          </a:xfrm>
        </p:spPr>
      </p:pic>
      <p:sp>
        <p:nvSpPr>
          <p:cNvPr id="3" name="Parallelogram 2">
            <a:extLst>
              <a:ext uri="{FF2B5EF4-FFF2-40B4-BE49-F238E27FC236}">
                <a16:creationId xmlns:a16="http://schemas.microsoft.com/office/drawing/2014/main" id="{D7182C9D-EC02-85A5-B5D9-1B6261EFD83F}"/>
              </a:ext>
            </a:extLst>
          </p:cNvPr>
          <p:cNvSpPr/>
          <p:nvPr/>
        </p:nvSpPr>
        <p:spPr>
          <a:xfrm>
            <a:off x="2973787" y="6310685"/>
            <a:ext cx="1518700" cy="326004"/>
          </a:xfrm>
          <a:prstGeom prst="parallelogram">
            <a:avLst/>
          </a:prstGeom>
          <a:solidFill>
            <a:srgbClr val="002060"/>
          </a:solidFill>
          <a:ln>
            <a:solidFill>
              <a:schemeClr val="tx2">
                <a:lumMod val="75000"/>
              </a:schemeClr>
            </a:solidFill>
          </a:ln>
          <a:effectLst>
            <a:glow rad="228600">
              <a:schemeClr val="accent5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1400" dirty="0">
                <a:solidFill>
                  <a:schemeClr val="tx2">
                    <a:lumMod val="50000"/>
                  </a:schemeClr>
                </a:solidFill>
              </a:rPr>
              <a:t>Projektets mål</a:t>
            </a:r>
          </a:p>
        </p:txBody>
      </p:sp>
      <p:sp>
        <p:nvSpPr>
          <p:cNvPr id="4" name="Parallelogram 3">
            <a:extLst>
              <a:ext uri="{FF2B5EF4-FFF2-40B4-BE49-F238E27FC236}">
                <a16:creationId xmlns:a16="http://schemas.microsoft.com/office/drawing/2014/main" id="{F36E4EA3-E4BB-CE2C-137D-A713042D603D}"/>
              </a:ext>
            </a:extLst>
          </p:cNvPr>
          <p:cNvSpPr/>
          <p:nvPr/>
        </p:nvSpPr>
        <p:spPr>
          <a:xfrm>
            <a:off x="4492487" y="6310685"/>
            <a:ext cx="1518700" cy="326004"/>
          </a:xfrm>
          <a:prstGeom prst="parallelogram">
            <a:avLst/>
          </a:prstGeom>
          <a:solidFill>
            <a:srgbClr val="002060"/>
          </a:solidFill>
          <a:ln>
            <a:solidFill>
              <a:schemeClr val="tx2">
                <a:lumMod val="75000"/>
              </a:schemeClr>
            </a:solidFill>
          </a:ln>
          <a:effectLst>
            <a:glow rad="228600">
              <a:schemeClr val="accent5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w="114300" prst="hardEdg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1400" dirty="0">
                <a:solidFill>
                  <a:schemeClr val="tx2">
                    <a:lumMod val="50000"/>
                  </a:schemeClr>
                </a:solidFill>
              </a:rPr>
              <a:t>Design</a:t>
            </a:r>
          </a:p>
        </p:txBody>
      </p:sp>
      <p:sp>
        <p:nvSpPr>
          <p:cNvPr id="6" name="Parallelogram 5">
            <a:extLst>
              <a:ext uri="{FF2B5EF4-FFF2-40B4-BE49-F238E27FC236}">
                <a16:creationId xmlns:a16="http://schemas.microsoft.com/office/drawing/2014/main" id="{8C26B574-7BD0-A114-01A8-9CAD4BE6382B}"/>
              </a:ext>
            </a:extLst>
          </p:cNvPr>
          <p:cNvSpPr/>
          <p:nvPr/>
        </p:nvSpPr>
        <p:spPr>
          <a:xfrm>
            <a:off x="6011187" y="6310685"/>
            <a:ext cx="1518700" cy="326004"/>
          </a:xfrm>
          <a:prstGeom prst="parallelogram">
            <a:avLst/>
          </a:prstGeom>
          <a:solidFill>
            <a:srgbClr val="002060"/>
          </a:solidFill>
          <a:ln>
            <a:solidFill>
              <a:schemeClr val="tx2">
                <a:lumMod val="75000"/>
              </a:schemeClr>
            </a:solidFill>
          </a:ln>
          <a:effectLst>
            <a:glow rad="228600">
              <a:schemeClr val="accent5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1200" dirty="0">
                <a:solidFill>
                  <a:schemeClr val="tx2">
                    <a:lumMod val="50000"/>
                  </a:schemeClr>
                </a:solidFill>
              </a:rPr>
              <a:t>Data indsamling</a:t>
            </a:r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668763C7-955F-E029-3CDB-38C04F71B733}"/>
              </a:ext>
            </a:extLst>
          </p:cNvPr>
          <p:cNvSpPr/>
          <p:nvPr/>
        </p:nvSpPr>
        <p:spPr>
          <a:xfrm>
            <a:off x="7529887" y="6310685"/>
            <a:ext cx="1518700" cy="326004"/>
          </a:xfrm>
          <a:prstGeom prst="parallelogram">
            <a:avLst/>
          </a:prstGeom>
          <a:solidFill>
            <a:srgbClr val="002060"/>
          </a:solidFill>
          <a:ln>
            <a:solidFill>
              <a:schemeClr val="tx2">
                <a:lumMod val="75000"/>
              </a:schemeClr>
            </a:solidFill>
          </a:ln>
          <a:effectLst>
            <a:glow rad="228600">
              <a:schemeClr val="accent5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1400" dirty="0">
                <a:solidFill>
                  <a:schemeClr val="tx2">
                    <a:lumMod val="50000"/>
                  </a:schemeClr>
                </a:solidFill>
              </a:rPr>
              <a:t>Præsentation</a:t>
            </a:r>
          </a:p>
        </p:txBody>
      </p:sp>
    </p:spTree>
    <p:extLst>
      <p:ext uri="{BB962C8B-B14F-4D97-AF65-F5344CB8AC3E}">
        <p14:creationId xmlns:p14="http://schemas.microsoft.com/office/powerpoint/2010/main" val="14424325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0CD2CF-D1C7-483A-FEF0-7B0A4518BA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lede 7" descr="Et billede, der indeholder tekst, diagram, Plan, skematisk&#10;&#10;AI-genereret indhold kan være ukorrekt.">
            <a:extLst>
              <a:ext uri="{FF2B5EF4-FFF2-40B4-BE49-F238E27FC236}">
                <a16:creationId xmlns:a16="http://schemas.microsoft.com/office/drawing/2014/main" id="{184F94A9-6D02-2B02-73E5-264F789EDB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8911" y="-309677"/>
            <a:ext cx="9670999" cy="6841673"/>
          </a:xfrm>
          <a:prstGeom prst="rect">
            <a:avLst/>
          </a:prstGeom>
          <a:effectLst>
            <a:softEdge rad="635000"/>
          </a:effectLst>
        </p:spPr>
      </p:pic>
      <p:sp>
        <p:nvSpPr>
          <p:cNvPr id="2" name="Parallelogram 1">
            <a:extLst>
              <a:ext uri="{FF2B5EF4-FFF2-40B4-BE49-F238E27FC236}">
                <a16:creationId xmlns:a16="http://schemas.microsoft.com/office/drawing/2014/main" id="{134D223D-5128-8C24-6F70-BB1F13D52992}"/>
              </a:ext>
            </a:extLst>
          </p:cNvPr>
          <p:cNvSpPr/>
          <p:nvPr/>
        </p:nvSpPr>
        <p:spPr>
          <a:xfrm>
            <a:off x="2973787" y="6310685"/>
            <a:ext cx="1518700" cy="326004"/>
          </a:xfrm>
          <a:prstGeom prst="parallelogram">
            <a:avLst/>
          </a:prstGeom>
          <a:solidFill>
            <a:srgbClr val="002060"/>
          </a:solidFill>
          <a:ln>
            <a:solidFill>
              <a:schemeClr val="tx2">
                <a:lumMod val="75000"/>
              </a:schemeClr>
            </a:solidFill>
          </a:ln>
          <a:effectLst>
            <a:glow rad="228600">
              <a:schemeClr val="accent5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1400" dirty="0">
                <a:solidFill>
                  <a:schemeClr val="tx2">
                    <a:lumMod val="50000"/>
                  </a:schemeClr>
                </a:solidFill>
              </a:rPr>
              <a:t>Projektets mål</a:t>
            </a:r>
          </a:p>
        </p:txBody>
      </p:sp>
      <p:sp>
        <p:nvSpPr>
          <p:cNvPr id="3" name="Parallelogram 2">
            <a:extLst>
              <a:ext uri="{FF2B5EF4-FFF2-40B4-BE49-F238E27FC236}">
                <a16:creationId xmlns:a16="http://schemas.microsoft.com/office/drawing/2014/main" id="{FECB52AA-3194-E927-47B3-F83D415994C8}"/>
              </a:ext>
            </a:extLst>
          </p:cNvPr>
          <p:cNvSpPr/>
          <p:nvPr/>
        </p:nvSpPr>
        <p:spPr>
          <a:xfrm>
            <a:off x="4492487" y="6310685"/>
            <a:ext cx="1518700" cy="326004"/>
          </a:xfrm>
          <a:prstGeom prst="parallelogram">
            <a:avLst/>
          </a:prstGeom>
          <a:solidFill>
            <a:srgbClr val="002060"/>
          </a:solidFill>
          <a:ln>
            <a:solidFill>
              <a:schemeClr val="tx2">
                <a:lumMod val="75000"/>
              </a:schemeClr>
            </a:solidFill>
          </a:ln>
          <a:effectLst>
            <a:glow rad="228600">
              <a:schemeClr val="accent5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w="114300" prst="hardEdg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1400" dirty="0">
                <a:solidFill>
                  <a:schemeClr val="tx2">
                    <a:lumMod val="50000"/>
                  </a:schemeClr>
                </a:solidFill>
              </a:rPr>
              <a:t>Design</a:t>
            </a:r>
          </a:p>
        </p:txBody>
      </p:sp>
      <p:sp>
        <p:nvSpPr>
          <p:cNvPr id="4" name="Parallelogram 3">
            <a:extLst>
              <a:ext uri="{FF2B5EF4-FFF2-40B4-BE49-F238E27FC236}">
                <a16:creationId xmlns:a16="http://schemas.microsoft.com/office/drawing/2014/main" id="{829E9497-015F-4164-ACD6-D862859507CB}"/>
              </a:ext>
            </a:extLst>
          </p:cNvPr>
          <p:cNvSpPr/>
          <p:nvPr/>
        </p:nvSpPr>
        <p:spPr>
          <a:xfrm>
            <a:off x="6011187" y="6310685"/>
            <a:ext cx="1518700" cy="326004"/>
          </a:xfrm>
          <a:prstGeom prst="parallelogram">
            <a:avLst/>
          </a:prstGeom>
          <a:solidFill>
            <a:srgbClr val="002060"/>
          </a:solidFill>
          <a:ln>
            <a:solidFill>
              <a:schemeClr val="tx2">
                <a:lumMod val="75000"/>
              </a:schemeClr>
            </a:solidFill>
          </a:ln>
          <a:effectLst>
            <a:glow rad="228600">
              <a:schemeClr val="accent5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1200" dirty="0">
                <a:solidFill>
                  <a:schemeClr val="tx2">
                    <a:lumMod val="50000"/>
                  </a:schemeClr>
                </a:solidFill>
              </a:rPr>
              <a:t>Data indsamling</a:t>
            </a:r>
          </a:p>
        </p:txBody>
      </p:sp>
      <p:sp>
        <p:nvSpPr>
          <p:cNvPr id="5" name="Parallelogram 4">
            <a:extLst>
              <a:ext uri="{FF2B5EF4-FFF2-40B4-BE49-F238E27FC236}">
                <a16:creationId xmlns:a16="http://schemas.microsoft.com/office/drawing/2014/main" id="{6C083222-49F2-9E6F-62CC-D08A4BDDF931}"/>
              </a:ext>
            </a:extLst>
          </p:cNvPr>
          <p:cNvSpPr/>
          <p:nvPr/>
        </p:nvSpPr>
        <p:spPr>
          <a:xfrm>
            <a:off x="7529887" y="6310685"/>
            <a:ext cx="1518700" cy="326004"/>
          </a:xfrm>
          <a:prstGeom prst="parallelogram">
            <a:avLst/>
          </a:prstGeom>
          <a:solidFill>
            <a:srgbClr val="002060"/>
          </a:solidFill>
          <a:ln>
            <a:solidFill>
              <a:schemeClr val="tx2">
                <a:lumMod val="75000"/>
              </a:schemeClr>
            </a:solidFill>
          </a:ln>
          <a:effectLst>
            <a:glow rad="228600">
              <a:schemeClr val="accent5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1400" dirty="0">
                <a:solidFill>
                  <a:schemeClr val="tx2">
                    <a:lumMod val="50000"/>
                  </a:schemeClr>
                </a:solidFill>
              </a:rPr>
              <a:t>Præsentation</a:t>
            </a:r>
          </a:p>
        </p:txBody>
      </p:sp>
    </p:spTree>
    <p:extLst>
      <p:ext uri="{BB962C8B-B14F-4D97-AF65-F5344CB8AC3E}">
        <p14:creationId xmlns:p14="http://schemas.microsoft.com/office/powerpoint/2010/main" val="27322585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21DF7D-D167-E122-A336-E94FC54E88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rallelogram 1">
            <a:extLst>
              <a:ext uri="{FF2B5EF4-FFF2-40B4-BE49-F238E27FC236}">
                <a16:creationId xmlns:a16="http://schemas.microsoft.com/office/drawing/2014/main" id="{37956FDE-44DE-2987-B949-A64314CF9775}"/>
              </a:ext>
            </a:extLst>
          </p:cNvPr>
          <p:cNvSpPr/>
          <p:nvPr/>
        </p:nvSpPr>
        <p:spPr>
          <a:xfrm>
            <a:off x="2973787" y="6310685"/>
            <a:ext cx="1518700" cy="326004"/>
          </a:xfrm>
          <a:prstGeom prst="parallelogram">
            <a:avLst/>
          </a:prstGeom>
          <a:solidFill>
            <a:srgbClr val="002060"/>
          </a:solidFill>
          <a:ln>
            <a:solidFill>
              <a:schemeClr val="tx2">
                <a:lumMod val="75000"/>
              </a:schemeClr>
            </a:solidFill>
          </a:ln>
          <a:effectLst>
            <a:glow rad="228600">
              <a:schemeClr val="accent5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1400" dirty="0">
                <a:solidFill>
                  <a:schemeClr val="tx2">
                    <a:lumMod val="50000"/>
                  </a:schemeClr>
                </a:solidFill>
              </a:rPr>
              <a:t>Projektets mål</a:t>
            </a:r>
          </a:p>
        </p:txBody>
      </p:sp>
      <p:sp>
        <p:nvSpPr>
          <p:cNvPr id="3" name="Parallelogram 2">
            <a:extLst>
              <a:ext uri="{FF2B5EF4-FFF2-40B4-BE49-F238E27FC236}">
                <a16:creationId xmlns:a16="http://schemas.microsoft.com/office/drawing/2014/main" id="{8A207B0A-F4A9-27E0-93EF-9A034E13A3F7}"/>
              </a:ext>
            </a:extLst>
          </p:cNvPr>
          <p:cNvSpPr/>
          <p:nvPr/>
        </p:nvSpPr>
        <p:spPr>
          <a:xfrm>
            <a:off x="4492487" y="6310685"/>
            <a:ext cx="1518700" cy="326004"/>
          </a:xfrm>
          <a:prstGeom prst="parallelogram">
            <a:avLst/>
          </a:prstGeom>
          <a:solidFill>
            <a:srgbClr val="002060"/>
          </a:solidFill>
          <a:ln>
            <a:solidFill>
              <a:schemeClr val="tx2">
                <a:lumMod val="75000"/>
              </a:schemeClr>
            </a:solidFill>
          </a:ln>
          <a:effectLst>
            <a:glow rad="228600">
              <a:schemeClr val="accent5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w="114300" prst="hardEdg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1400" dirty="0">
                <a:solidFill>
                  <a:schemeClr val="tx2">
                    <a:lumMod val="50000"/>
                  </a:schemeClr>
                </a:solidFill>
              </a:rPr>
              <a:t>Design</a:t>
            </a:r>
          </a:p>
        </p:txBody>
      </p:sp>
      <p:sp>
        <p:nvSpPr>
          <p:cNvPr id="4" name="Parallelogram 3">
            <a:extLst>
              <a:ext uri="{FF2B5EF4-FFF2-40B4-BE49-F238E27FC236}">
                <a16:creationId xmlns:a16="http://schemas.microsoft.com/office/drawing/2014/main" id="{84E72F11-5CC4-7F48-64E3-A4868C970FAB}"/>
              </a:ext>
            </a:extLst>
          </p:cNvPr>
          <p:cNvSpPr/>
          <p:nvPr/>
        </p:nvSpPr>
        <p:spPr>
          <a:xfrm>
            <a:off x="6011187" y="6310685"/>
            <a:ext cx="1518700" cy="326004"/>
          </a:xfrm>
          <a:prstGeom prst="parallelogram">
            <a:avLst/>
          </a:prstGeom>
          <a:solidFill>
            <a:srgbClr val="002060"/>
          </a:solidFill>
          <a:ln>
            <a:solidFill>
              <a:schemeClr val="tx2">
                <a:lumMod val="75000"/>
              </a:schemeClr>
            </a:solidFill>
          </a:ln>
          <a:effectLst>
            <a:glow rad="228600">
              <a:schemeClr val="accent5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1200" dirty="0">
                <a:solidFill>
                  <a:schemeClr val="tx2">
                    <a:lumMod val="50000"/>
                  </a:schemeClr>
                </a:solidFill>
              </a:rPr>
              <a:t>Data indsamling</a:t>
            </a:r>
          </a:p>
        </p:txBody>
      </p:sp>
      <p:sp>
        <p:nvSpPr>
          <p:cNvPr id="5" name="Parallelogram 4">
            <a:extLst>
              <a:ext uri="{FF2B5EF4-FFF2-40B4-BE49-F238E27FC236}">
                <a16:creationId xmlns:a16="http://schemas.microsoft.com/office/drawing/2014/main" id="{A475DC2A-3D16-21C5-DED6-F9D80EA24C50}"/>
              </a:ext>
            </a:extLst>
          </p:cNvPr>
          <p:cNvSpPr/>
          <p:nvPr/>
        </p:nvSpPr>
        <p:spPr>
          <a:xfrm>
            <a:off x="7529887" y="6310685"/>
            <a:ext cx="1518700" cy="326004"/>
          </a:xfrm>
          <a:prstGeom prst="parallelogram">
            <a:avLst/>
          </a:prstGeom>
          <a:solidFill>
            <a:srgbClr val="002060"/>
          </a:solidFill>
          <a:ln>
            <a:solidFill>
              <a:schemeClr val="tx2">
                <a:lumMod val="75000"/>
              </a:schemeClr>
            </a:solidFill>
          </a:ln>
          <a:effectLst>
            <a:glow rad="228600">
              <a:schemeClr val="accent5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1400" dirty="0">
                <a:solidFill>
                  <a:schemeClr val="tx2">
                    <a:lumMod val="50000"/>
                  </a:schemeClr>
                </a:solidFill>
              </a:rPr>
              <a:t>Præsentation</a:t>
            </a:r>
          </a:p>
        </p:txBody>
      </p:sp>
    </p:spTree>
    <p:extLst>
      <p:ext uri="{BB962C8B-B14F-4D97-AF65-F5344CB8AC3E}">
        <p14:creationId xmlns:p14="http://schemas.microsoft.com/office/powerpoint/2010/main" val="6330119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151038-9040-B2FD-638B-31473206FE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rallelogram 1">
            <a:extLst>
              <a:ext uri="{FF2B5EF4-FFF2-40B4-BE49-F238E27FC236}">
                <a16:creationId xmlns:a16="http://schemas.microsoft.com/office/drawing/2014/main" id="{E4DA9ED0-8338-BF40-3BBA-57F223099DE6}"/>
              </a:ext>
            </a:extLst>
          </p:cNvPr>
          <p:cNvSpPr/>
          <p:nvPr/>
        </p:nvSpPr>
        <p:spPr>
          <a:xfrm>
            <a:off x="2973787" y="6310685"/>
            <a:ext cx="1518700" cy="326004"/>
          </a:xfrm>
          <a:prstGeom prst="parallelogram">
            <a:avLst/>
          </a:prstGeom>
          <a:solidFill>
            <a:srgbClr val="002060"/>
          </a:solidFill>
          <a:ln>
            <a:solidFill>
              <a:schemeClr val="tx2">
                <a:lumMod val="75000"/>
              </a:schemeClr>
            </a:solidFill>
          </a:ln>
          <a:effectLst>
            <a:glow rad="228600">
              <a:schemeClr val="accent5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1400" dirty="0">
                <a:solidFill>
                  <a:schemeClr val="tx2">
                    <a:lumMod val="50000"/>
                  </a:schemeClr>
                </a:solidFill>
              </a:rPr>
              <a:t>Projektets mål</a:t>
            </a:r>
          </a:p>
        </p:txBody>
      </p:sp>
      <p:sp>
        <p:nvSpPr>
          <p:cNvPr id="3" name="Parallelogram 2">
            <a:extLst>
              <a:ext uri="{FF2B5EF4-FFF2-40B4-BE49-F238E27FC236}">
                <a16:creationId xmlns:a16="http://schemas.microsoft.com/office/drawing/2014/main" id="{615C4B7D-E3A9-44BB-20FE-7A56C1A73B9D}"/>
              </a:ext>
            </a:extLst>
          </p:cNvPr>
          <p:cNvSpPr/>
          <p:nvPr/>
        </p:nvSpPr>
        <p:spPr>
          <a:xfrm>
            <a:off x="4492487" y="6310685"/>
            <a:ext cx="1518700" cy="326004"/>
          </a:xfrm>
          <a:prstGeom prst="parallelogram">
            <a:avLst/>
          </a:prstGeom>
          <a:solidFill>
            <a:srgbClr val="002060"/>
          </a:solidFill>
          <a:ln>
            <a:solidFill>
              <a:schemeClr val="tx2">
                <a:lumMod val="75000"/>
              </a:schemeClr>
            </a:solidFill>
          </a:ln>
          <a:effectLst>
            <a:glow rad="228600">
              <a:schemeClr val="accent5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w="114300" prst="hardEdg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1400" dirty="0">
                <a:solidFill>
                  <a:schemeClr val="tx2">
                    <a:lumMod val="50000"/>
                  </a:schemeClr>
                </a:solidFill>
              </a:rPr>
              <a:t>Design</a:t>
            </a:r>
          </a:p>
        </p:txBody>
      </p:sp>
      <p:sp>
        <p:nvSpPr>
          <p:cNvPr id="4" name="Parallelogram 3">
            <a:extLst>
              <a:ext uri="{FF2B5EF4-FFF2-40B4-BE49-F238E27FC236}">
                <a16:creationId xmlns:a16="http://schemas.microsoft.com/office/drawing/2014/main" id="{FFCA1BFE-46A9-8432-50C2-BA54278FCE90}"/>
              </a:ext>
            </a:extLst>
          </p:cNvPr>
          <p:cNvSpPr/>
          <p:nvPr/>
        </p:nvSpPr>
        <p:spPr>
          <a:xfrm>
            <a:off x="6011187" y="6310685"/>
            <a:ext cx="1518700" cy="326004"/>
          </a:xfrm>
          <a:prstGeom prst="parallelogram">
            <a:avLst/>
          </a:prstGeom>
          <a:solidFill>
            <a:srgbClr val="002060"/>
          </a:solidFill>
          <a:ln>
            <a:solidFill>
              <a:schemeClr val="tx2">
                <a:lumMod val="75000"/>
              </a:schemeClr>
            </a:solidFill>
          </a:ln>
          <a:effectLst>
            <a:glow rad="228600">
              <a:schemeClr val="accent5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1200" dirty="0">
                <a:solidFill>
                  <a:schemeClr val="tx2">
                    <a:lumMod val="50000"/>
                  </a:schemeClr>
                </a:solidFill>
              </a:rPr>
              <a:t>Data indsamling</a:t>
            </a:r>
          </a:p>
        </p:txBody>
      </p:sp>
      <p:sp>
        <p:nvSpPr>
          <p:cNvPr id="5" name="Parallelogram 4">
            <a:extLst>
              <a:ext uri="{FF2B5EF4-FFF2-40B4-BE49-F238E27FC236}">
                <a16:creationId xmlns:a16="http://schemas.microsoft.com/office/drawing/2014/main" id="{ADC58705-512A-A1DB-700C-072D19E01C1C}"/>
              </a:ext>
            </a:extLst>
          </p:cNvPr>
          <p:cNvSpPr/>
          <p:nvPr/>
        </p:nvSpPr>
        <p:spPr>
          <a:xfrm>
            <a:off x="7529887" y="6310685"/>
            <a:ext cx="1518700" cy="326004"/>
          </a:xfrm>
          <a:prstGeom prst="parallelogram">
            <a:avLst/>
          </a:prstGeom>
          <a:solidFill>
            <a:srgbClr val="002060"/>
          </a:solidFill>
          <a:ln>
            <a:solidFill>
              <a:schemeClr val="tx2">
                <a:lumMod val="75000"/>
              </a:schemeClr>
            </a:solidFill>
          </a:ln>
          <a:effectLst>
            <a:glow rad="228600">
              <a:schemeClr val="accent5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1400" dirty="0">
                <a:solidFill>
                  <a:schemeClr val="tx2">
                    <a:lumMod val="50000"/>
                  </a:schemeClr>
                </a:solidFill>
              </a:rPr>
              <a:t>Præsentation</a:t>
            </a:r>
          </a:p>
        </p:txBody>
      </p:sp>
      <p:pic>
        <p:nvPicPr>
          <p:cNvPr id="7" name="Billede 6" descr="Et billede, der indeholder elektronik, Elarbejde, kable, Elektroteknik&#10;&#10;AI-genereret indhold kan være ukorrekt.">
            <a:extLst>
              <a:ext uri="{FF2B5EF4-FFF2-40B4-BE49-F238E27FC236}">
                <a16:creationId xmlns:a16="http://schemas.microsoft.com/office/drawing/2014/main" id="{5C5A2480-36DF-4AAA-B121-CB8630260B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7000" y="85725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5048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Kredsløb">
  <a:themeElements>
    <a:clrScheme name="Kredsløb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Kredsløb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redsløb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727F0FE4E4764D479D44F0F27CC91919" ma:contentTypeVersion="9" ma:contentTypeDescription="Opret et nyt dokument." ma:contentTypeScope="" ma:versionID="56546bfe20ff9e8d4ea5fd4ecb70b603">
  <xsd:schema xmlns:xsd="http://www.w3.org/2001/XMLSchema" xmlns:xs="http://www.w3.org/2001/XMLSchema" xmlns:p="http://schemas.microsoft.com/office/2006/metadata/properties" xmlns:ns3="3126f972-443e-4c15-9c6e-4cfdb64ecaaf" xmlns:ns4="19eff6f0-4781-4e7c-ba6d-a1367fd27541" targetNamespace="http://schemas.microsoft.com/office/2006/metadata/properties" ma:root="true" ma:fieldsID="0c6a4f53e8a6f1a3818e21f723378637" ns3:_="" ns4:_="">
    <xsd:import namespace="3126f972-443e-4c15-9c6e-4cfdb64ecaaf"/>
    <xsd:import namespace="19eff6f0-4781-4e7c-ba6d-a1367fd27541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  <xsd:element ref="ns4:SharedWithUsers" minOccurs="0"/>
                <xsd:element ref="ns4:SharedWithDetails" minOccurs="0"/>
                <xsd:element ref="ns4:SharingHintHash" minOccurs="0"/>
                <xsd:element ref="ns3:_activity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126f972-443e-4c15-9c6e-4cfdb64ecaa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_activity" ma:index="15" nillable="true" ma:displayName="_activity" ma:hidden="true" ma:internalName="_activity">
      <xsd:simpleType>
        <xsd:restriction base="dms:Note"/>
      </xsd:simpleType>
    </xsd:element>
    <xsd:element name="MediaServiceDateTaken" ma:index="16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9eff6f0-4781-4e7c-ba6d-a1367fd27541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Delt med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Delt med detaljer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Hashværdi for deling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dhol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3126f972-443e-4c15-9c6e-4cfdb64ecaaf" xsi:nil="true"/>
  </documentManagement>
</p:properties>
</file>

<file path=customXml/itemProps1.xml><?xml version="1.0" encoding="utf-8"?>
<ds:datastoreItem xmlns:ds="http://schemas.openxmlformats.org/officeDocument/2006/customXml" ds:itemID="{48FC9A2A-5649-45EB-8D6E-854B8FDBE2B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126f972-443e-4c15-9c6e-4cfdb64ecaaf"/>
    <ds:schemaRef ds:uri="19eff6f0-4781-4e7c-ba6d-a1367fd2754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F750385-65FD-4C53-87EC-164E6BB2768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E2A78E0-BD5A-4AEE-9732-AEA379BD32AC}">
  <ds:schemaRefs>
    <ds:schemaRef ds:uri="http://purl.org/dc/terms/"/>
    <ds:schemaRef ds:uri="http://schemas.microsoft.com/office/infopath/2007/PartnerControls"/>
    <ds:schemaRef ds:uri="http://schemas.microsoft.com/office/2006/metadata/properties"/>
    <ds:schemaRef ds:uri="3126f972-443e-4c15-9c6e-4cfdb64ecaaf"/>
    <ds:schemaRef ds:uri="http://schemas.microsoft.com/office/2006/documentManagement/types"/>
    <ds:schemaRef ds:uri="http://purl.org/dc/elements/1.1/"/>
    <ds:schemaRef ds:uri="http://www.w3.org/XML/1998/namespace"/>
    <ds:schemaRef ds:uri="http://schemas.openxmlformats.org/package/2006/metadata/core-properties"/>
    <ds:schemaRef ds:uri="19eff6f0-4781-4e7c-ba6d-a1367fd27541"/>
    <ds:schemaRef ds:uri="http://purl.org/dc/dcmitype/"/>
  </ds:schemaRefs>
</ds:datastoreItem>
</file>

<file path=docMetadata/LabelInfo.xml><?xml version="1.0" encoding="utf-8"?>
<clbl:labelList xmlns:clbl="http://schemas.microsoft.com/office/2020/mipLabelMetadata">
  <clbl:label id="{1b29427a-4ed3-4f0e-a3ff-ced1342f64ac}" enabled="0" method="" siteId="{1b29427a-4ed3-4f0e-a3ff-ced1342f64ac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TM04033921[[fn=Damask]]</Template>
  <TotalTime>1397</TotalTime>
  <Words>314</Words>
  <Application>Microsoft Office PowerPoint</Application>
  <PresentationFormat>Widescreen</PresentationFormat>
  <Paragraphs>114</Paragraphs>
  <Slides>18</Slides>
  <Notes>2</Notes>
  <HiddenSlides>0</HiddenSlides>
  <MMClips>0</MMClips>
  <ScaleCrop>false</ScaleCrop>
  <HeadingPairs>
    <vt:vector size="6" baseType="variant">
      <vt:variant>
        <vt:lpstr>Benyttede skrifttyper</vt:lpstr>
      </vt:variant>
      <vt:variant>
        <vt:i4>4</vt:i4>
      </vt:variant>
      <vt:variant>
        <vt:lpstr>Tema</vt:lpstr>
      </vt:variant>
      <vt:variant>
        <vt:i4>1</vt:i4>
      </vt:variant>
      <vt:variant>
        <vt:lpstr>Slidetitler</vt:lpstr>
      </vt:variant>
      <vt:variant>
        <vt:i4>18</vt:i4>
      </vt:variant>
    </vt:vector>
  </HeadingPairs>
  <TitlesOfParts>
    <vt:vector size="23" baseType="lpstr">
      <vt:lpstr>Aptos</vt:lpstr>
      <vt:lpstr>Arial</vt:lpstr>
      <vt:lpstr>Consolas</vt:lpstr>
      <vt:lpstr>Tw Cen MT</vt:lpstr>
      <vt:lpstr>Kredsløb</vt:lpstr>
      <vt:lpstr>Iot Klima Sensor</vt:lpstr>
      <vt:lpstr>Projektets mål</vt:lpstr>
      <vt:lpstr>At kunne fremstille et iot device</vt:lpstr>
      <vt:lpstr>Design af sensor hub</vt:lpstr>
      <vt:lpstr>Relevante, tilgængelige sensorer</vt:lpstr>
      <vt:lpstr>PowerPoint-præsentation</vt:lpstr>
      <vt:lpstr>PowerPoint-præsentation</vt:lpstr>
      <vt:lpstr>PowerPoint-præsentation</vt:lpstr>
      <vt:lpstr>PowerPoint-præsentation</vt:lpstr>
      <vt:lpstr>Data indsamling</vt:lpstr>
      <vt:lpstr>Hvad kunne lade sig gøre</vt:lpstr>
      <vt:lpstr>Remote mqtt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Martin Sandgaard Rasmussen (MART87U9)</dc:creator>
  <cp:lastModifiedBy>Martin Sandgaard Rasmussen</cp:lastModifiedBy>
  <cp:revision>5</cp:revision>
  <dcterms:created xsi:type="dcterms:W3CDTF">2025-12-04T14:30:21Z</dcterms:created>
  <dcterms:modified xsi:type="dcterms:W3CDTF">2025-12-17T11:54:10Z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0x010100727F0FE4E4764D479D44F0F27CC91919</vt:lpwstr>
  </property>
</Properties>
</file>